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99" r:id="rId2"/>
    <p:sldId id="259" r:id="rId3"/>
    <p:sldId id="258" r:id="rId4"/>
    <p:sldId id="265" r:id="rId5"/>
    <p:sldId id="404" r:id="rId6"/>
    <p:sldId id="308" r:id="rId7"/>
    <p:sldId id="309" r:id="rId8"/>
    <p:sldId id="302" r:id="rId9"/>
    <p:sldId id="310" r:id="rId10"/>
    <p:sldId id="335" r:id="rId11"/>
    <p:sldId id="312" r:id="rId12"/>
    <p:sldId id="372" r:id="rId13"/>
    <p:sldId id="373" r:id="rId14"/>
    <p:sldId id="327" r:id="rId15"/>
    <p:sldId id="403" r:id="rId16"/>
    <p:sldId id="402" r:id="rId17"/>
    <p:sldId id="329" r:id="rId18"/>
    <p:sldId id="330" r:id="rId19"/>
    <p:sldId id="374" r:id="rId20"/>
    <p:sldId id="371" r:id="rId21"/>
    <p:sldId id="338" r:id="rId22"/>
    <p:sldId id="369" r:id="rId23"/>
    <p:sldId id="346" r:id="rId24"/>
    <p:sldId id="350" r:id="rId25"/>
    <p:sldId id="366" r:id="rId26"/>
    <p:sldId id="368" r:id="rId27"/>
    <p:sldId id="349" r:id="rId28"/>
    <p:sldId id="348" r:id="rId29"/>
    <p:sldId id="407" r:id="rId30"/>
    <p:sldId id="410" r:id="rId31"/>
    <p:sldId id="408" r:id="rId32"/>
    <p:sldId id="409" r:id="rId33"/>
    <p:sldId id="304" r:id="rId34"/>
    <p:sldId id="341" r:id="rId35"/>
    <p:sldId id="305" r:id="rId36"/>
    <p:sldId id="370" r:id="rId37"/>
    <p:sldId id="375" r:id="rId38"/>
    <p:sldId id="332" r:id="rId39"/>
    <p:sldId id="333" r:id="rId40"/>
    <p:sldId id="301" r:id="rId41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 userDrawn="1">
          <p15:clr>
            <a:srgbClr val="A4A3A4"/>
          </p15:clr>
        </p15:guide>
        <p15:guide id="2" pos="40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50" autoAdjust="0"/>
    <p:restoredTop sz="80913" autoAdjust="0"/>
  </p:normalViewPr>
  <p:slideViewPr>
    <p:cSldViewPr snapToGrid="0">
      <p:cViewPr varScale="1">
        <p:scale>
          <a:sx n="79" d="100"/>
          <a:sy n="79" d="100"/>
        </p:scale>
        <p:origin x="126" y="2346"/>
      </p:cViewPr>
      <p:guideLst>
        <p:guide orient="horz" pos="2523"/>
        <p:guide pos="402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6D290-1F44-4E5A-AFA0-4DB5D7863AEB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22E85-07D3-4E55-9842-942DD6BAA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068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93341-7E73-4CB7-AB28-F066480C63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544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570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412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66700-21E3-D87F-79F7-4723AAACB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F3DDB9-123D-D5B3-8DAD-918FE0515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23364D0-10EB-42A5-8826-7E319ACBA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62861B-60CE-23EB-3A60-231857DF1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379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65C07-B265-EC50-8730-C00891FF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A0027A-32EA-CB90-68D0-A24839AF8D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D00A57-D678-E9AA-13C1-3A7323A4F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39E89B-801E-F93A-0476-5A593FFD7D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93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545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626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9D0DA-AB4B-87A8-CA99-156D9E576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FF206B3-64FD-036C-CDC6-D3D5943F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F1B2AE9-02BE-3BB1-C244-9CF7ACD3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8A1A40-F9E3-10FD-5D7A-270757DCA0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766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021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331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190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230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F6B85-CEDB-3269-3C32-FC9E51D33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CD9F483-F3A1-DFAF-2746-15C779118D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4B5CE3-9818-6A62-6B3B-8595CE831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416330-0273-E465-0912-14440D52E8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470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85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594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529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337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509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7719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7716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486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4555F-FEB4-31E2-5B6B-F6522BCBC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AB740B-A327-187E-CF8D-249029DE2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AF8013D-E705-E7E8-A164-D9BC83240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C1AE75-5B43-B964-8BDB-9B42DFA870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032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014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DE235-E69F-C71E-8D27-A35AA6C2D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1AA0D09-ACE7-50C1-BF43-D5BF78461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CA83A13-CF56-37DE-0A96-6CFBE214D0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97D87E-9C42-9A03-8F8A-AACA8EAD2F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126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9427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729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9355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3855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1013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CE5AE-8414-52A1-2B59-6E3302CB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32958D-1E2A-3AC4-4AFB-07DAB7C444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342ED8-5074-B846-DF24-B5CE4A508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930596-EC22-CC87-BD70-4D8510E1E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9145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7860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2353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699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1975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93341-7E73-4CB7-AB28-F066480C636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009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1772F-9261-64A0-5342-FD5545307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399004-BA3B-A1E8-3182-AD46175E0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ABDF51-5E72-43A0-B92E-89F4DD30C1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4DB28A-B82F-4251-735C-983B72E291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453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58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407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462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773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451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894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228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7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" Type="http://schemas.openxmlformats.org/officeDocument/2006/relationships/image" Target="../media/image64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8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png"/><Relationship Id="rId17" Type="http://schemas.openxmlformats.org/officeDocument/2006/relationships/image" Target="../media/image295.png"/><Relationship Id="rId25" Type="http://schemas.openxmlformats.org/officeDocument/2006/relationships/image" Target="../media/image37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24" Type="http://schemas.openxmlformats.org/officeDocument/2006/relationships/image" Target="../media/image372.png"/><Relationship Id="rId15" Type="http://schemas.openxmlformats.org/officeDocument/2006/relationships/image" Target="../media/image366.png"/><Relationship Id="rId23" Type="http://schemas.openxmlformats.org/officeDocument/2006/relationships/image" Target="../media/image371.png"/><Relationship Id="rId14" Type="http://schemas.openxmlformats.org/officeDocument/2006/relationships/image" Target="../media/image292.png"/><Relationship Id="rId22" Type="http://schemas.openxmlformats.org/officeDocument/2006/relationships/image" Target="../media/image3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0.png"/><Relationship Id="rId26" Type="http://schemas.openxmlformats.org/officeDocument/2006/relationships/image" Target="../media/image1470.png"/><Relationship Id="rId39" Type="http://schemas.openxmlformats.org/officeDocument/2006/relationships/image" Target="../media/image330.png"/><Relationship Id="rId3" Type="http://schemas.openxmlformats.org/officeDocument/2006/relationships/image" Target="../media/image190.png"/><Relationship Id="rId34" Type="http://schemas.openxmlformats.org/officeDocument/2006/relationships/image" Target="../media/image281.png"/><Relationship Id="rId42" Type="http://schemas.openxmlformats.org/officeDocument/2006/relationships/image" Target="../media/image360.png"/><Relationship Id="rId7" Type="http://schemas.openxmlformats.org/officeDocument/2006/relationships/image" Target="../media/image1310.png"/><Relationship Id="rId12" Type="http://schemas.openxmlformats.org/officeDocument/2006/relationships/image" Target="../media/image1330.png"/><Relationship Id="rId25" Type="http://schemas.openxmlformats.org/officeDocument/2006/relationships/image" Target="../media/image750.png"/><Relationship Id="rId17" Type="http://schemas.openxmlformats.org/officeDocument/2006/relationships/image" Target="../media/image1390.png"/><Relationship Id="rId33" Type="http://schemas.openxmlformats.org/officeDocument/2006/relationships/image" Target="../media/image27.png"/><Relationship Id="rId38" Type="http://schemas.openxmlformats.org/officeDocument/2006/relationships/image" Target="../media/image320.png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280.png"/><Relationship Id="rId41" Type="http://schemas.openxmlformats.org/officeDocument/2006/relationships/image" Target="../media/image3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0.png"/><Relationship Id="rId11" Type="http://schemas.openxmlformats.org/officeDocument/2006/relationships/image" Target="../media/image710.png"/><Relationship Id="rId32" Type="http://schemas.openxmlformats.org/officeDocument/2006/relationships/image" Target="../media/image310.png"/><Relationship Id="rId37" Type="http://schemas.openxmlformats.org/officeDocument/2006/relationships/image" Target="../media/image312.png"/><Relationship Id="rId40" Type="http://schemas.openxmlformats.org/officeDocument/2006/relationships/image" Target="../media/image340.png"/><Relationship Id="rId5" Type="http://schemas.openxmlformats.org/officeDocument/2006/relationships/image" Target="../media/image1290.png"/><Relationship Id="rId28" Type="http://schemas.openxmlformats.org/officeDocument/2006/relationships/image" Target="../media/image780.png"/><Relationship Id="rId36" Type="http://schemas.openxmlformats.org/officeDocument/2006/relationships/image" Target="../media/image302.png"/><Relationship Id="rId10" Type="http://schemas.openxmlformats.org/officeDocument/2006/relationships/image" Target="../media/image700.png"/><Relationship Id="rId31" Type="http://schemas.openxmlformats.org/officeDocument/2006/relationships/image" Target="../media/image300.png"/><Relationship Id="rId44" Type="http://schemas.openxmlformats.org/officeDocument/2006/relationships/image" Target="../media/image38.png"/><Relationship Id="rId4" Type="http://schemas.openxmlformats.org/officeDocument/2006/relationships/image" Target="../media/image1280.png"/><Relationship Id="rId9" Type="http://schemas.openxmlformats.org/officeDocument/2006/relationships/image" Target="../media/image1320.png"/><Relationship Id="rId14" Type="http://schemas.openxmlformats.org/officeDocument/2006/relationships/image" Target="../media/image740.png"/><Relationship Id="rId27" Type="http://schemas.openxmlformats.org/officeDocument/2006/relationships/image" Target="../media/image770.png"/><Relationship Id="rId30" Type="http://schemas.openxmlformats.org/officeDocument/2006/relationships/image" Target="../media/image290.png"/><Relationship Id="rId35" Type="http://schemas.openxmlformats.org/officeDocument/2006/relationships/image" Target="../media/image293.png"/><Relationship Id="rId43" Type="http://schemas.openxmlformats.org/officeDocument/2006/relationships/image" Target="../media/image374.png"/><Relationship Id="rId8" Type="http://schemas.openxmlformats.org/officeDocument/2006/relationships/image" Target="../media/image68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250.png"/><Relationship Id="rId21" Type="http://schemas.openxmlformats.org/officeDocument/2006/relationships/image" Target="../media/image57.png"/><Relationship Id="rId34" Type="http://schemas.openxmlformats.org/officeDocument/2006/relationships/image" Target="../media/image102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32" Type="http://schemas.openxmlformats.org/officeDocument/2006/relationships/image" Target="../media/image100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96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31" Type="http://schemas.openxmlformats.org/officeDocument/2006/relationships/image" Target="../media/image99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8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127.png"/><Relationship Id="rId39" Type="http://schemas.openxmlformats.org/officeDocument/2006/relationships/image" Target="../media/image140.png"/><Relationship Id="rId21" Type="http://schemas.openxmlformats.org/officeDocument/2006/relationships/image" Target="../media/image122.png"/><Relationship Id="rId34" Type="http://schemas.openxmlformats.org/officeDocument/2006/relationships/image" Target="../media/image135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6.png"/><Relationship Id="rId33" Type="http://schemas.openxmlformats.org/officeDocument/2006/relationships/image" Target="../media/image134.png"/><Relationship Id="rId38" Type="http://schemas.openxmlformats.org/officeDocument/2006/relationships/image" Target="../media/image13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25.png"/><Relationship Id="rId32" Type="http://schemas.openxmlformats.org/officeDocument/2006/relationships/image" Target="../media/image133.png"/><Relationship Id="rId37" Type="http://schemas.openxmlformats.org/officeDocument/2006/relationships/image" Target="../media/image138.png"/><Relationship Id="rId40" Type="http://schemas.openxmlformats.org/officeDocument/2006/relationships/image" Target="../media/image141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28" Type="http://schemas.openxmlformats.org/officeDocument/2006/relationships/image" Target="../media/image129.png"/><Relationship Id="rId36" Type="http://schemas.openxmlformats.org/officeDocument/2006/relationships/image" Target="../media/image137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31" Type="http://schemas.openxmlformats.org/officeDocument/2006/relationships/image" Target="../media/image132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Relationship Id="rId27" Type="http://schemas.openxmlformats.org/officeDocument/2006/relationships/image" Target="../media/image128.png"/><Relationship Id="rId30" Type="http://schemas.openxmlformats.org/officeDocument/2006/relationships/image" Target="../media/image131.png"/><Relationship Id="rId35" Type="http://schemas.openxmlformats.org/officeDocument/2006/relationships/image" Target="../media/image136.png"/><Relationship Id="rId8" Type="http://schemas.openxmlformats.org/officeDocument/2006/relationships/image" Target="../media/image109.png"/><Relationship Id="rId3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3.png"/><Relationship Id="rId5" Type="http://schemas.openxmlformats.org/officeDocument/2006/relationships/image" Target="../media/image25.png"/><Relationship Id="rId10" Type="http://schemas.openxmlformats.org/officeDocument/2006/relationships/image" Target="../media/image32.png"/><Relationship Id="rId4" Type="http://schemas.openxmlformats.org/officeDocument/2006/relationships/image" Target="../media/image35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7" Type="http://schemas.openxmlformats.org/officeDocument/2006/relationships/image" Target="../media/image1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jpg"/><Relationship Id="rId5" Type="http://schemas.openxmlformats.org/officeDocument/2006/relationships/image" Target="../media/image142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6.png"/><Relationship Id="rId4" Type="http://schemas.openxmlformats.org/officeDocument/2006/relationships/image" Target="../media/image1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49.png"/><Relationship Id="rId5" Type="http://schemas.openxmlformats.org/officeDocument/2006/relationships/image" Target="../media/image10.png"/><Relationship Id="rId10" Type="http://schemas.openxmlformats.org/officeDocument/2006/relationships/image" Target="../media/image148.svg"/><Relationship Id="rId4" Type="http://schemas.openxmlformats.org/officeDocument/2006/relationships/image" Target="../media/image9.png"/><Relationship Id="rId9" Type="http://schemas.openxmlformats.org/officeDocument/2006/relationships/image" Target="../media/image1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3" Type="http://schemas.openxmlformats.org/officeDocument/2006/relationships/package" Target="../embeddings/Microsoft_Visio_Drawing.vsdx"/><Relationship Id="rId7" Type="http://schemas.openxmlformats.org/officeDocument/2006/relationships/package" Target="../embeddings/Microsoft_Visio_Drawing2.vsdx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emf"/><Relationship Id="rId5" Type="http://schemas.openxmlformats.org/officeDocument/2006/relationships/package" Target="../embeddings/Microsoft_Visio_Drawing1.vsdx"/><Relationship Id="rId4" Type="http://schemas.openxmlformats.org/officeDocument/2006/relationships/image" Target="../media/image16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.vsdx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5.png"/><Relationship Id="rId4" Type="http://schemas.openxmlformats.org/officeDocument/2006/relationships/image" Target="../media/image16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7.png"/><Relationship Id="rId4" Type="http://schemas.openxmlformats.org/officeDocument/2006/relationships/image" Target="../media/image1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fossum2523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659081" y="-872837"/>
            <a:ext cx="8738755" cy="8603673"/>
            <a:chOff x="1659081" y="-872837"/>
            <a:chExt cx="8738755" cy="8603673"/>
          </a:xfrm>
        </p:grpSpPr>
        <p:sp>
          <p:nvSpPr>
            <p:cNvPr id="4" name="椭圆 3"/>
            <p:cNvSpPr/>
            <p:nvPr/>
          </p:nvSpPr>
          <p:spPr>
            <a:xfrm>
              <a:off x="2185669" y="-324131"/>
              <a:ext cx="7820660" cy="750626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794163" y="-872837"/>
              <a:ext cx="8603673" cy="8603673"/>
            </a:xfrm>
            <a:prstGeom prst="ellipse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659081" y="1713219"/>
              <a:ext cx="578692" cy="1424836"/>
              <a:chOff x="1659081" y="1713219"/>
              <a:chExt cx="578692" cy="142483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1659081" y="2207428"/>
                <a:ext cx="436418" cy="436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659081" y="2836170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935888" y="1713219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9537137" y="4516762"/>
              <a:ext cx="839038" cy="1362308"/>
              <a:chOff x="9537137" y="4516762"/>
              <a:chExt cx="839038" cy="1362308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9724442" y="4979707"/>
                <a:ext cx="436418" cy="436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flipH="1">
                <a:off x="9537137" y="5577185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flipH="1">
                <a:off x="10074290" y="4516762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6" name="直接连接符 15"/>
          <p:cNvCxnSpPr>
            <a:cxnSpLocks/>
          </p:cNvCxnSpPr>
          <p:nvPr/>
        </p:nvCxnSpPr>
        <p:spPr>
          <a:xfrm>
            <a:off x="3216275" y="1647044"/>
            <a:ext cx="57166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4806211" y="4738204"/>
            <a:ext cx="2631680" cy="886454"/>
            <a:chOff x="4806211" y="4738204"/>
            <a:chExt cx="2631680" cy="886454"/>
          </a:xfrm>
        </p:grpSpPr>
        <p:sp>
          <p:nvSpPr>
            <p:cNvPr id="25" name="流程图: 终止 24"/>
            <p:cNvSpPr/>
            <p:nvPr/>
          </p:nvSpPr>
          <p:spPr>
            <a:xfrm>
              <a:off x="4806211" y="4738204"/>
              <a:ext cx="2631680" cy="868454"/>
            </a:xfrm>
            <a:prstGeom prst="flowChartTerminator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987880" y="4965139"/>
              <a:ext cx="22683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2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面試者：蘇柏丞</a:t>
              </a:r>
              <a:endParaRPr lang="zh-CN" altLang="en-US" sz="2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798051" y="5588658"/>
              <a:ext cx="648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88C59FE2-D937-410B-85AA-96AA917379D0}"/>
              </a:ext>
            </a:extLst>
          </p:cNvPr>
          <p:cNvSpPr txBox="1"/>
          <p:nvPr/>
        </p:nvSpPr>
        <p:spPr>
          <a:xfrm>
            <a:off x="1515153" y="2388220"/>
            <a:ext cx="9359900" cy="8925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5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面試簡報</a:t>
            </a:r>
            <a:endParaRPr lang="zh-CN" altLang="en-US" sz="5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579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852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6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2353518" cy="400110"/>
            <a:chOff x="568442" y="319364"/>
            <a:chExt cx="235351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225600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AES-128 Algorithm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37098A5-E892-4BFC-80CE-2C371E474EF8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7789641-18FA-610E-A0F8-1061E46CE2AA}"/>
              </a:ext>
            </a:extLst>
          </p:cNvPr>
          <p:cNvSpPr txBox="1"/>
          <p:nvPr/>
        </p:nvSpPr>
        <p:spPr>
          <a:xfrm>
            <a:off x="1070466" y="3965388"/>
            <a:ext cx="3871918" cy="166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Two important parts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en-US" altLang="zh-TW" b="1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Key expansion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Message encryption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26B4929-12A3-2D58-F618-25B54D7A062B}"/>
              </a:ext>
            </a:extLst>
          </p:cNvPr>
          <p:cNvGraphicFramePr>
            <a:graphicFrameLocks noGrp="1"/>
          </p:cNvGraphicFramePr>
          <p:nvPr/>
        </p:nvGraphicFramePr>
        <p:xfrm>
          <a:off x="1108185" y="1553003"/>
          <a:ext cx="3780000" cy="2160000"/>
        </p:xfrm>
        <a:graphic>
          <a:graphicData uri="http://schemas.openxmlformats.org/drawingml/2006/table">
            <a:tbl>
              <a:tblPr firstRow="1" firstCol="1" bandRow="1"/>
              <a:tblGrid>
                <a:gridCol w="2340000">
                  <a:extLst>
                    <a:ext uri="{9D8B030D-6E8A-4147-A177-3AD203B41FA5}">
                      <a16:colId xmlns:a16="http://schemas.microsoft.com/office/drawing/2014/main" val="163346947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84967499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AES-128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4784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Key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6822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Plaintext block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8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Number of rounds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9585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Round key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790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Number of expanded keys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44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030472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CEA6FFAC-3021-09AE-89A9-133524882533}"/>
              </a:ext>
            </a:extLst>
          </p:cNvPr>
          <p:cNvSpPr/>
          <p:nvPr/>
        </p:nvSpPr>
        <p:spPr>
          <a:xfrm>
            <a:off x="8975961" y="552456"/>
            <a:ext cx="1440000" cy="57650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Expansion</a:t>
            </a:r>
            <a:endParaRPr lang="zh-TW" altLang="en-US" sz="1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A4C753E-EA25-3610-C4BF-41E017C1472B}"/>
              </a:ext>
            </a:extLst>
          </p:cNvPr>
          <p:cNvSpPr txBox="1"/>
          <p:nvPr/>
        </p:nvSpPr>
        <p:spPr>
          <a:xfrm>
            <a:off x="7481263" y="738707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FDD9DFC-D4CE-DE39-C5B3-5A41F01512B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669263" y="855440"/>
            <a:ext cx="305016" cy="637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6D1248A1-CADC-00AA-F80F-68E941E9841D}"/>
              </a:ext>
            </a:extLst>
          </p:cNvPr>
          <p:cNvSpPr txBox="1"/>
          <p:nvPr/>
        </p:nvSpPr>
        <p:spPr>
          <a:xfrm>
            <a:off x="7481272" y="1274883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D82FC46-A33D-86B1-92DE-1622F2DD8117}"/>
              </a:ext>
            </a:extLst>
          </p:cNvPr>
          <p:cNvSpPr txBox="1"/>
          <p:nvPr/>
        </p:nvSpPr>
        <p:spPr>
          <a:xfrm>
            <a:off x="7481272" y="1660535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36B5767-A894-949C-ABB9-55B4DD12CBCC}"/>
              </a:ext>
            </a:extLst>
          </p:cNvPr>
          <p:cNvSpPr txBox="1"/>
          <p:nvPr/>
        </p:nvSpPr>
        <p:spPr>
          <a:xfrm>
            <a:off x="7481272" y="2044582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MixColumns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D063936-4340-4875-8F30-B7FBA86DB5C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075272" y="1521104"/>
            <a:ext cx="0" cy="139431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6763D92-1573-EFCD-A6D4-EAFE2523843D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8075272" y="1906756"/>
            <a:ext cx="0" cy="137826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976B72-F8DF-B35C-108E-671D6A42B114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8075263" y="984928"/>
            <a:ext cx="9" cy="28995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B52AAF1-876E-5D2F-F000-3897E65124D1}"/>
              </a:ext>
            </a:extLst>
          </p:cNvPr>
          <p:cNvSpPr txBox="1"/>
          <p:nvPr/>
        </p:nvSpPr>
        <p:spPr>
          <a:xfrm>
            <a:off x="7481272" y="2429347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AF697D3-62DD-C123-E16E-4FCFCA144049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669272" y="2546080"/>
            <a:ext cx="305008" cy="637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30ECF2A-9BC7-3FB6-5BA8-200F96EBD4F9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8075272" y="2290803"/>
            <a:ext cx="0" cy="138544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4496F465-C46C-1C92-7860-A97BAC2F239E}"/>
              </a:ext>
            </a:extLst>
          </p:cNvPr>
          <p:cNvSpPr/>
          <p:nvPr/>
        </p:nvSpPr>
        <p:spPr>
          <a:xfrm>
            <a:off x="7354009" y="1160767"/>
            <a:ext cx="1440063" cy="160813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853350C-AA83-F73C-0DBE-8BB9E3F1BEAE}"/>
              </a:ext>
            </a:extLst>
          </p:cNvPr>
          <p:cNvSpPr txBox="1"/>
          <p:nvPr/>
        </p:nvSpPr>
        <p:spPr>
          <a:xfrm flipV="1">
            <a:off x="7015455" y="1341214"/>
            <a:ext cx="338554" cy="12136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1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F80F7C-3E93-9069-142E-B3E8464DE1F2}"/>
              </a:ext>
            </a:extLst>
          </p:cNvPr>
          <p:cNvSpPr txBox="1"/>
          <p:nvPr/>
        </p:nvSpPr>
        <p:spPr>
          <a:xfrm>
            <a:off x="7479743" y="5127572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B746F95-6DB4-519E-BEFE-E566A132399D}"/>
              </a:ext>
            </a:extLst>
          </p:cNvPr>
          <p:cNvSpPr txBox="1"/>
          <p:nvPr/>
        </p:nvSpPr>
        <p:spPr>
          <a:xfrm>
            <a:off x="7479743" y="5513224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07B9D63-90D5-6897-B899-EFD098DE3BAB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073743" y="5373793"/>
            <a:ext cx="0" cy="139431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A30B702-D68A-7DE9-BDE9-C0C500682695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8074040" y="2675568"/>
            <a:ext cx="1232" cy="199639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CC90184-9A73-4961-3556-9B78D2340577}"/>
              </a:ext>
            </a:extLst>
          </p:cNvPr>
          <p:cNvSpPr txBox="1"/>
          <p:nvPr/>
        </p:nvSpPr>
        <p:spPr>
          <a:xfrm>
            <a:off x="7479743" y="5898296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5E7E172-7661-E1E4-8BB6-61D9F8026FCF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8667743" y="6015029"/>
            <a:ext cx="306536" cy="637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10CBAFE-FA86-B248-9B21-7B9797AD0650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>
            <a:off x="8073743" y="5759445"/>
            <a:ext cx="0" cy="138851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5121E88-780C-5EC5-776E-AA5BB8B8F4FE}"/>
              </a:ext>
            </a:extLst>
          </p:cNvPr>
          <p:cNvSpPr/>
          <p:nvPr/>
        </p:nvSpPr>
        <p:spPr>
          <a:xfrm>
            <a:off x="7354385" y="5015596"/>
            <a:ext cx="1440063" cy="1222788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17DF839-D4E4-0690-6334-E73C98677F95}"/>
                  </a:ext>
                </a:extLst>
              </p:cNvPr>
              <p:cNvSpPr txBox="1"/>
              <p:nvPr/>
            </p:nvSpPr>
            <p:spPr>
              <a:xfrm flipV="1">
                <a:off x="7015688" y="5020166"/>
                <a:ext cx="338554" cy="121368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17DF839-D4E4-0690-6334-E73C98677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7015688" y="5020166"/>
                <a:ext cx="338554" cy="1213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FFC0262F-BCBE-425F-8DE3-7E3C9C6C536E}"/>
              </a:ext>
            </a:extLst>
          </p:cNvPr>
          <p:cNvSpPr txBox="1"/>
          <p:nvPr/>
        </p:nvSpPr>
        <p:spPr>
          <a:xfrm>
            <a:off x="7479743" y="3437520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E598C87-740E-ADA0-DA90-60510F389BB1}"/>
              </a:ext>
            </a:extLst>
          </p:cNvPr>
          <p:cNvSpPr txBox="1"/>
          <p:nvPr/>
        </p:nvSpPr>
        <p:spPr>
          <a:xfrm>
            <a:off x="7479743" y="3823172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5642EFE-DA70-96C2-F760-27665AA07C5E}"/>
              </a:ext>
            </a:extLst>
          </p:cNvPr>
          <p:cNvSpPr txBox="1"/>
          <p:nvPr/>
        </p:nvSpPr>
        <p:spPr>
          <a:xfrm>
            <a:off x="7479743" y="4207218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MixColumns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109B6C5C-529F-7675-24CF-D7F866C2989E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8073743" y="3683741"/>
            <a:ext cx="0" cy="139431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CD9BCBD4-7717-7678-A5E0-77CE3FEA8489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>
            <a:off x="8073743" y="4069393"/>
            <a:ext cx="0" cy="13782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015CFC6-8127-201B-4BFD-D0170A326761}"/>
              </a:ext>
            </a:extLst>
          </p:cNvPr>
          <p:cNvSpPr txBox="1"/>
          <p:nvPr/>
        </p:nvSpPr>
        <p:spPr>
          <a:xfrm>
            <a:off x="7479743" y="4591983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9AB54AE-9FF7-3E44-18FF-4D01DC7A1229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8667743" y="4708715"/>
            <a:ext cx="306536" cy="6379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F70FDE82-CEF8-BD1A-8C14-1638F2C006AD}"/>
              </a:ext>
            </a:extLst>
          </p:cNvPr>
          <p:cNvCxnSpPr>
            <a:stCxn id="29" idx="2"/>
            <a:endCxn id="33" idx="0"/>
          </p:cNvCxnSpPr>
          <p:nvPr/>
        </p:nvCxnSpPr>
        <p:spPr>
          <a:xfrm>
            <a:off x="8073743" y="4453439"/>
            <a:ext cx="0" cy="138544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0C64EA41-E2C8-3BE9-5F46-A208D239A11D}"/>
              </a:ext>
            </a:extLst>
          </p:cNvPr>
          <p:cNvSpPr/>
          <p:nvPr/>
        </p:nvSpPr>
        <p:spPr>
          <a:xfrm>
            <a:off x="7354385" y="3323403"/>
            <a:ext cx="1440063" cy="160813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D6539F29-86D9-AA42-91A0-CEEAD7B902E9}"/>
                  </a:ext>
                </a:extLst>
              </p:cNvPr>
              <p:cNvSpPr txBox="1"/>
              <p:nvPr/>
            </p:nvSpPr>
            <p:spPr>
              <a:xfrm flipV="1">
                <a:off x="7015831" y="3520627"/>
                <a:ext cx="338554" cy="121368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Round (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𝑁𝑟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D6539F29-86D9-AA42-91A0-CEEAD7B90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7015831" y="3520627"/>
                <a:ext cx="338554" cy="1213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FFC689C-27C2-992A-4BAC-4957D8A51B38}"/>
              </a:ext>
            </a:extLst>
          </p:cNvPr>
          <p:cNvCxnSpPr>
            <a:cxnSpLocks/>
            <a:stCxn id="33" idx="2"/>
            <a:endCxn id="18" idx="0"/>
          </p:cNvCxnSpPr>
          <p:nvPr/>
        </p:nvCxnSpPr>
        <p:spPr>
          <a:xfrm>
            <a:off x="8073743" y="4838204"/>
            <a:ext cx="0" cy="28936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02C635F-0C8E-CF55-380E-E8138FB28A96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073743" y="3225125"/>
            <a:ext cx="0" cy="21239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B36F7FC-0FCA-F9FA-457F-F23F0CB90162}"/>
              </a:ext>
            </a:extLst>
          </p:cNvPr>
          <p:cNvSpPr txBox="1"/>
          <p:nvPr/>
        </p:nvSpPr>
        <p:spPr>
          <a:xfrm>
            <a:off x="7940986" y="2890735"/>
            <a:ext cx="338554" cy="3108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TW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CA617F9E-6757-F591-4132-D342B2641217}"/>
              </a:ext>
            </a:extLst>
          </p:cNvPr>
          <p:cNvCxnSpPr>
            <a:cxnSpLocks/>
          </p:cNvCxnSpPr>
          <p:nvPr/>
        </p:nvCxnSpPr>
        <p:spPr>
          <a:xfrm>
            <a:off x="8074040" y="421910"/>
            <a:ext cx="761" cy="308757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E0F7F8B-6388-BF7B-6FE8-3863C5EA13CD}"/>
              </a:ext>
            </a:extLst>
          </p:cNvPr>
          <p:cNvSpPr txBox="1"/>
          <p:nvPr/>
        </p:nvSpPr>
        <p:spPr>
          <a:xfrm>
            <a:off x="7754542" y="196484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DD101FE-9F3E-DBCF-C23B-F2DEEF8E984E}"/>
              </a:ext>
            </a:extLst>
          </p:cNvPr>
          <p:cNvCxnSpPr>
            <a:cxnSpLocks/>
            <a:stCxn id="44" idx="2"/>
            <a:endCxn id="4" idx="0"/>
          </p:cNvCxnSpPr>
          <p:nvPr/>
        </p:nvCxnSpPr>
        <p:spPr>
          <a:xfrm>
            <a:off x="9695253" y="442642"/>
            <a:ext cx="708" cy="109814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0D41162-760E-DCF3-F25E-9DFA69328D88}"/>
              </a:ext>
            </a:extLst>
          </p:cNvPr>
          <p:cNvSpPr txBox="1"/>
          <p:nvPr/>
        </p:nvSpPr>
        <p:spPr>
          <a:xfrm>
            <a:off x="9495519" y="196421"/>
            <a:ext cx="399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9DE42AD-FCF4-55E5-DD53-A7B7E2602FBC}"/>
              </a:ext>
            </a:extLst>
          </p:cNvPr>
          <p:cNvSpPr txBox="1"/>
          <p:nvPr/>
        </p:nvSpPr>
        <p:spPr>
          <a:xfrm>
            <a:off x="7419097" y="6441776"/>
            <a:ext cx="1310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95B0F23F-1211-E4F1-8C96-80C62BCCBBA2}"/>
              </a:ext>
            </a:extLst>
          </p:cNvPr>
          <p:cNvCxnSpPr>
            <a:stCxn id="22" idx="2"/>
            <a:endCxn id="45" idx="0"/>
          </p:cNvCxnSpPr>
          <p:nvPr/>
        </p:nvCxnSpPr>
        <p:spPr>
          <a:xfrm>
            <a:off x="8073743" y="6144517"/>
            <a:ext cx="674" cy="297259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D8F49FEE-3901-CA03-8076-660A69F3209A}"/>
              </a:ext>
            </a:extLst>
          </p:cNvPr>
          <p:cNvSpPr txBox="1"/>
          <p:nvPr/>
        </p:nvSpPr>
        <p:spPr>
          <a:xfrm>
            <a:off x="9400791" y="737763"/>
            <a:ext cx="585417" cy="24622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W[0, 3]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6A6514A4-FD90-08A2-E134-8ED16B95DFD1}"/>
              </a:ext>
            </a:extLst>
          </p:cNvPr>
          <p:cNvSpPr txBox="1"/>
          <p:nvPr/>
        </p:nvSpPr>
        <p:spPr>
          <a:xfrm>
            <a:off x="9402904" y="2440950"/>
            <a:ext cx="585417" cy="246221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W[4, 7]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6B6E0A9D-A782-8396-99D8-63B744BF763B}"/>
              </a:ext>
            </a:extLst>
          </p:cNvPr>
          <p:cNvSpPr txBox="1"/>
          <p:nvPr/>
        </p:nvSpPr>
        <p:spPr>
          <a:xfrm>
            <a:off x="9004082" y="4603197"/>
            <a:ext cx="1382110" cy="24622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W[4(Nr-1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4(Nr-1)+3]</a:t>
            </a: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B97B5997-FA34-A169-5706-C90DA80960AC}"/>
              </a:ext>
            </a:extLst>
          </p:cNvPr>
          <p:cNvSpPr txBox="1"/>
          <p:nvPr/>
        </p:nvSpPr>
        <p:spPr>
          <a:xfrm>
            <a:off x="9199950" y="5910962"/>
            <a:ext cx="994183" cy="24622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W[4Nr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4Nr+3]</a:t>
            </a:r>
          </a:p>
        </p:txBody>
      </p:sp>
    </p:spTree>
    <p:extLst>
      <p:ext uri="{BB962C8B-B14F-4D97-AF65-F5344CB8AC3E}">
        <p14:creationId xmlns:p14="http://schemas.microsoft.com/office/powerpoint/2010/main" val="3706097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4280328" cy="400110"/>
            <a:chOff x="568442" y="319364"/>
            <a:chExt cx="428032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418281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AES-128 Algorithm – Substitute Bytes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9AA6521-9E71-4728-BE6E-57F5A3E181AB}"/>
              </a:ext>
            </a:extLst>
          </p:cNvPr>
          <p:cNvGraphicFramePr>
            <a:graphicFrameLocks noGrp="1"/>
          </p:cNvGraphicFramePr>
          <p:nvPr/>
        </p:nvGraphicFramePr>
        <p:xfrm>
          <a:off x="6241502" y="1118259"/>
          <a:ext cx="5624195" cy="5112190"/>
        </p:xfrm>
        <a:graphic>
          <a:graphicData uri="http://schemas.openxmlformats.org/drawingml/2006/table">
            <a:tbl>
              <a:tblPr firstRow="1" firstCol="1" bandRow="1"/>
              <a:tblGrid>
                <a:gridCol w="409575">
                  <a:extLst>
                    <a:ext uri="{9D8B030D-6E8A-4147-A177-3AD203B41FA5}">
                      <a16:colId xmlns:a16="http://schemas.microsoft.com/office/drawing/2014/main" val="4181970467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1244115158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388072602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810473344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3307396538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3280219430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321418528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2361529184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2658451570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1005935587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1246392683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1543479306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3248865450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1982519643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445079583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3969824137"/>
                    </a:ext>
                  </a:extLst>
                </a:gridCol>
                <a:gridCol w="280035">
                  <a:extLst>
                    <a:ext uri="{9D8B030D-6E8A-4147-A177-3AD203B41FA5}">
                      <a16:colId xmlns:a16="http://schemas.microsoft.com/office/drawing/2014/main" val="1596297243"/>
                    </a:ext>
                  </a:extLst>
                </a:gridCol>
                <a:gridCol w="280035">
                  <a:extLst>
                    <a:ext uri="{9D8B030D-6E8A-4147-A177-3AD203B41FA5}">
                      <a16:colId xmlns:a16="http://schemas.microsoft.com/office/drawing/2014/main" val="4004514067"/>
                    </a:ext>
                  </a:extLst>
                </a:gridCol>
              </a:tblGrid>
              <a:tr h="288290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S-box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Column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694346"/>
                  </a:ext>
                </a:extLst>
              </a:tr>
              <a:tr h="215900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584751"/>
                  </a:ext>
                </a:extLst>
              </a:tr>
              <a:tr h="288000">
                <a:tc rowSpan="1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Row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4075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59296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25459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46753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04357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33603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09372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00979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36403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32816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37996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96199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43721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16745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64119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61361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BB9FCB1-BF03-4DB5-9B81-D8A16C6DA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654802"/>
              </p:ext>
            </p:extLst>
          </p:nvPr>
        </p:nvGraphicFramePr>
        <p:xfrm>
          <a:off x="814615" y="5608448"/>
          <a:ext cx="2541944" cy="3081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743">
                  <a:extLst>
                    <a:ext uri="{9D8B030D-6E8A-4147-A177-3AD203B41FA5}">
                      <a16:colId xmlns:a16="http://schemas.microsoft.com/office/drawing/2014/main" val="1387419297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3580713510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1889417006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65687758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384589020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1445638129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4003552822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3427025888"/>
                    </a:ext>
                  </a:extLst>
                </a:gridCol>
              </a:tblGrid>
              <a:tr h="3081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b7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b6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b5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b4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b3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b2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b1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b0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508236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4EBB8626-6D67-44AB-8AD2-19F07A7B7B1A}"/>
              </a:ext>
            </a:extLst>
          </p:cNvPr>
          <p:cNvSpPr txBox="1"/>
          <p:nvPr/>
        </p:nvSpPr>
        <p:spPr>
          <a:xfrm>
            <a:off x="1796886" y="5179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altLang="zh-TW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(r , c)</a:t>
            </a:r>
            <a:endParaRPr lang="zh-TW" altLang="en-US" baseline="-25000" dirty="0">
              <a:latin typeface="Cambria Math" panose="020405030504060302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238B5C-1807-41CD-AEAC-950548D59490}"/>
              </a:ext>
            </a:extLst>
          </p:cNvPr>
          <p:cNvSpPr/>
          <p:nvPr/>
        </p:nvSpPr>
        <p:spPr>
          <a:xfrm>
            <a:off x="4126618" y="5161846"/>
            <a:ext cx="1080001" cy="108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S-box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FFA6F4A-68AF-4796-BF5A-BAC38C45BD79}"/>
              </a:ext>
            </a:extLst>
          </p:cNvPr>
          <p:cNvSpPr txBox="1"/>
          <p:nvPr/>
        </p:nvSpPr>
        <p:spPr>
          <a:xfrm>
            <a:off x="4521083" y="4851797"/>
            <a:ext cx="28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左大括弧 13">
            <a:extLst>
              <a:ext uri="{FF2B5EF4-FFF2-40B4-BE49-F238E27FC236}">
                <a16:creationId xmlns:a16="http://schemas.microsoft.com/office/drawing/2014/main" id="{DF7555AD-A0D0-4CC2-B02E-E1A606FFB99F}"/>
              </a:ext>
            </a:extLst>
          </p:cNvPr>
          <p:cNvSpPr/>
          <p:nvPr/>
        </p:nvSpPr>
        <p:spPr>
          <a:xfrm rot="16200000">
            <a:off x="1405256" y="5474656"/>
            <a:ext cx="144940" cy="1142252"/>
          </a:xfrm>
          <a:prstGeom prst="leftBrace">
            <a:avLst>
              <a:gd name="adj1" fmla="val 76152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801"/>
          </a:p>
        </p:txBody>
      </p:sp>
      <p:sp>
        <p:nvSpPr>
          <p:cNvPr id="15" name="左大括弧 14">
            <a:extLst>
              <a:ext uri="{FF2B5EF4-FFF2-40B4-BE49-F238E27FC236}">
                <a16:creationId xmlns:a16="http://schemas.microsoft.com/office/drawing/2014/main" id="{0DCBAAFF-88BE-4705-8F81-181B13B0C70A}"/>
              </a:ext>
            </a:extLst>
          </p:cNvPr>
          <p:cNvSpPr/>
          <p:nvPr/>
        </p:nvSpPr>
        <p:spPr>
          <a:xfrm rot="16200000">
            <a:off x="2622454" y="5473536"/>
            <a:ext cx="144940" cy="1142252"/>
          </a:xfrm>
          <a:prstGeom prst="leftBrace">
            <a:avLst>
              <a:gd name="adj1" fmla="val 76152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801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46279C2-5599-42FB-9DD5-23C1642FD43D}"/>
              </a:ext>
            </a:extLst>
          </p:cNvPr>
          <p:cNvSpPr txBox="1"/>
          <p:nvPr/>
        </p:nvSpPr>
        <p:spPr>
          <a:xfrm>
            <a:off x="2551296" y="6143391"/>
            <a:ext cx="287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0D3CDFF-FB40-4A3A-B79C-0361259EEC81}"/>
              </a:ext>
            </a:extLst>
          </p:cNvPr>
          <p:cNvSpPr txBox="1"/>
          <p:nvPr/>
        </p:nvSpPr>
        <p:spPr>
          <a:xfrm>
            <a:off x="1333750" y="6143391"/>
            <a:ext cx="287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FB8EF61-539D-45F1-BA04-F23FED10E545}"/>
              </a:ext>
            </a:extLst>
          </p:cNvPr>
          <p:cNvSpPr txBox="1"/>
          <p:nvPr/>
        </p:nvSpPr>
        <p:spPr>
          <a:xfrm>
            <a:off x="3836750" y="5549614"/>
            <a:ext cx="28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9F1428D-C123-4AFD-B6B0-AC226DC2AF1B}"/>
              </a:ext>
            </a:extLst>
          </p:cNvPr>
          <p:cNvGrpSpPr/>
          <p:nvPr/>
        </p:nvGrpSpPr>
        <p:grpSpPr>
          <a:xfrm>
            <a:off x="831875" y="2685057"/>
            <a:ext cx="1446303" cy="1445715"/>
            <a:chOff x="1263007" y="1711811"/>
            <a:chExt cx="1446303" cy="14457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74802F96-C34E-40D2-B196-B8D97F795BE6}"/>
                    </a:ext>
                  </a:extLst>
                </p:cNvPr>
                <p:cNvSpPr/>
                <p:nvPr/>
              </p:nvSpPr>
              <p:spPr>
                <a:xfrm>
                  <a:off x="1263007" y="1711811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FD901DCF-EAF6-4F29-9C20-9E239BCC66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07" y="1711811"/>
                  <a:ext cx="360000" cy="36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71F9021-7C4F-4EE4-85AC-56DC39E77D99}"/>
                    </a:ext>
                  </a:extLst>
                </p:cNvPr>
                <p:cNvSpPr/>
                <p:nvPr/>
              </p:nvSpPr>
              <p:spPr>
                <a:xfrm>
                  <a:off x="1624324" y="171181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8E276F06-ECD0-4A90-B4F1-0A4FE1CC1B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4324" y="1711811"/>
                  <a:ext cx="360000" cy="36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BE0E085-7F1F-4A5D-A096-BB711AD6E68B}"/>
                    </a:ext>
                  </a:extLst>
                </p:cNvPr>
                <p:cNvSpPr/>
                <p:nvPr/>
              </p:nvSpPr>
              <p:spPr>
                <a:xfrm>
                  <a:off x="1986582" y="1711811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0519E9A-9611-44E5-9149-6C3DC378A2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6582" y="1711811"/>
                  <a:ext cx="360000" cy="36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FD55A1E0-FF55-40E6-93F9-EDF9A487DFFC}"/>
                    </a:ext>
                  </a:extLst>
                </p:cNvPr>
                <p:cNvSpPr/>
                <p:nvPr/>
              </p:nvSpPr>
              <p:spPr>
                <a:xfrm>
                  <a:off x="2349310" y="171181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A90752DD-A801-4AB0-92B8-628B6E07FA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310" y="1711811"/>
                  <a:ext cx="360000" cy="36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BAF6EB25-D75A-4051-83CD-C953C40648F4}"/>
                    </a:ext>
                  </a:extLst>
                </p:cNvPr>
                <p:cNvSpPr/>
                <p:nvPr/>
              </p:nvSpPr>
              <p:spPr>
                <a:xfrm>
                  <a:off x="1263736" y="2073716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63B31E6D-4F91-4D80-8E4E-277D4B2492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736" y="2073716"/>
                  <a:ext cx="360000" cy="36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AF12B344-6CF1-4946-9430-70F5AA4A03C1}"/>
                    </a:ext>
                  </a:extLst>
                </p:cNvPr>
                <p:cNvSpPr/>
                <p:nvPr/>
              </p:nvSpPr>
              <p:spPr>
                <a:xfrm>
                  <a:off x="1987311" y="2073716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B9647812-1E65-4B45-8543-57DBA58017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11" y="2073716"/>
                  <a:ext cx="360000" cy="36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1766DADC-F316-46BB-A165-F4A49167A049}"/>
                    </a:ext>
                  </a:extLst>
                </p:cNvPr>
                <p:cNvSpPr/>
                <p:nvPr/>
              </p:nvSpPr>
              <p:spPr>
                <a:xfrm>
                  <a:off x="2348134" y="207371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D2286-2DEE-49D6-A0F0-3A54161317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134" y="2073716"/>
                  <a:ext cx="360000" cy="36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A0F63B3F-42C0-42CE-8D9E-508B1F6E0E3E}"/>
                    </a:ext>
                  </a:extLst>
                </p:cNvPr>
                <p:cNvSpPr/>
                <p:nvPr/>
              </p:nvSpPr>
              <p:spPr>
                <a:xfrm>
                  <a:off x="1263736" y="2435621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9D09F69C-A7D6-44E7-9BF5-949250ECEA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736" y="2435621"/>
                  <a:ext cx="360000" cy="36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271CA779-77B6-4190-B09B-54D94E271E6E}"/>
                    </a:ext>
                  </a:extLst>
                </p:cNvPr>
                <p:cNvSpPr/>
                <p:nvPr/>
              </p:nvSpPr>
              <p:spPr>
                <a:xfrm>
                  <a:off x="1625053" y="243562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55CBEF99-65A4-49D4-AB09-D2910672B7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053" y="2435621"/>
                  <a:ext cx="360000" cy="36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6F21CDEB-9CD6-4818-A185-D30A4281F6CB}"/>
                    </a:ext>
                  </a:extLst>
                </p:cNvPr>
                <p:cNvSpPr/>
                <p:nvPr/>
              </p:nvSpPr>
              <p:spPr>
                <a:xfrm>
                  <a:off x="1987311" y="2435621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CC55605D-DE0B-432B-B371-D4C741F47A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11" y="2435621"/>
                  <a:ext cx="360000" cy="36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2B7EAACE-CD44-411E-9E76-D95C8C0CCB8B}"/>
                    </a:ext>
                  </a:extLst>
                </p:cNvPr>
                <p:cNvSpPr/>
                <p:nvPr/>
              </p:nvSpPr>
              <p:spPr>
                <a:xfrm>
                  <a:off x="2348134" y="243562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BEFEE2A9-A5F8-4AC7-86D0-0114ED43CA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134" y="2435621"/>
                  <a:ext cx="360000" cy="360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074D9BA5-2827-4395-9189-32A3E47C5AD2}"/>
                    </a:ext>
                  </a:extLst>
                </p:cNvPr>
                <p:cNvSpPr/>
                <p:nvPr/>
              </p:nvSpPr>
              <p:spPr>
                <a:xfrm>
                  <a:off x="1263736" y="2797526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C1C3F300-2E4E-44B7-A091-0CB1AC9529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736" y="2797526"/>
                  <a:ext cx="360000" cy="36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09C3D056-A02E-4BD4-A78F-379EE472C088}"/>
                    </a:ext>
                  </a:extLst>
                </p:cNvPr>
                <p:cNvSpPr/>
                <p:nvPr/>
              </p:nvSpPr>
              <p:spPr>
                <a:xfrm>
                  <a:off x="1625053" y="279752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488132B8-539C-42D9-8F71-01E27080D1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053" y="2797526"/>
                  <a:ext cx="360000" cy="360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4BD4520A-F456-44A1-9FE8-7BE73E735700}"/>
                    </a:ext>
                  </a:extLst>
                </p:cNvPr>
                <p:cNvSpPr/>
                <p:nvPr/>
              </p:nvSpPr>
              <p:spPr>
                <a:xfrm>
                  <a:off x="1987311" y="2797526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DC1D4934-98FB-4653-8EA2-1B1F196029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11" y="2797526"/>
                  <a:ext cx="360000" cy="36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40899869-80EC-4AE5-BF26-0F4341C15019}"/>
                    </a:ext>
                  </a:extLst>
                </p:cNvPr>
                <p:cNvSpPr/>
                <p:nvPr/>
              </p:nvSpPr>
              <p:spPr>
                <a:xfrm>
                  <a:off x="2348134" y="279752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21137AED-9895-4F21-8255-B4B52C89B8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134" y="2797526"/>
                  <a:ext cx="36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5AAAA13C-A2F1-44FE-A60E-AACC80224BB6}"/>
                    </a:ext>
                  </a:extLst>
                </p:cNvPr>
                <p:cNvSpPr/>
                <p:nvPr/>
              </p:nvSpPr>
              <p:spPr>
                <a:xfrm>
                  <a:off x="1662518" y="2036251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74646F05-D1B7-41CD-90BB-6C2A83AF07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2518" y="2036251"/>
                  <a:ext cx="360000" cy="360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060D8EBC-78C1-4DA1-AA98-A30B26667D39}"/>
              </a:ext>
            </a:extLst>
          </p:cNvPr>
          <p:cNvSpPr/>
          <p:nvPr/>
        </p:nvSpPr>
        <p:spPr>
          <a:xfrm>
            <a:off x="2637868" y="2757057"/>
            <a:ext cx="720000" cy="2880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S-Box</a:t>
            </a:r>
            <a:endParaRPr lang="zh-TW" altLang="en-US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2249A641-306A-45A6-97A1-8CCE157D0683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1591386" y="2901057"/>
            <a:ext cx="1046482" cy="28844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63EDC720-DFEA-4300-BFD5-F63C3B05C8DC}"/>
              </a:ext>
            </a:extLst>
          </p:cNvPr>
          <p:cNvGrpSpPr/>
          <p:nvPr/>
        </p:nvGrpSpPr>
        <p:grpSpPr>
          <a:xfrm>
            <a:off x="3719984" y="2686473"/>
            <a:ext cx="1446303" cy="1445715"/>
            <a:chOff x="4151116" y="1713227"/>
            <a:chExt cx="1446303" cy="14457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AA2A225-2662-42DD-B430-A2FE4A60EAA2}"/>
                    </a:ext>
                  </a:extLst>
                </p:cNvPr>
                <p:cNvSpPr/>
                <p:nvPr/>
              </p:nvSpPr>
              <p:spPr>
                <a:xfrm>
                  <a:off x="4151116" y="1713227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CE18A638-DFF9-4D56-8458-BF41C41C5C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116" y="1713227"/>
                  <a:ext cx="360000" cy="360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01C75CF2-E0E3-464B-8668-AD85AAC5C72D}"/>
                    </a:ext>
                  </a:extLst>
                </p:cNvPr>
                <p:cNvSpPr/>
                <p:nvPr/>
              </p:nvSpPr>
              <p:spPr>
                <a:xfrm>
                  <a:off x="4512433" y="1713227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AB685364-4605-4581-A4ED-C5FC00B5FD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2433" y="1713227"/>
                  <a:ext cx="360000" cy="360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60F38C22-21F5-46AF-A732-F4A5910492EE}"/>
                    </a:ext>
                  </a:extLst>
                </p:cNvPr>
                <p:cNvSpPr/>
                <p:nvPr/>
              </p:nvSpPr>
              <p:spPr>
                <a:xfrm>
                  <a:off x="4874691" y="1713227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CBFE3088-8D95-4E9E-A95F-4D5F5E4A73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691" y="1713227"/>
                  <a:ext cx="360000" cy="360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F77E800C-B0D5-47BC-9ACA-51E1964B8114}"/>
                    </a:ext>
                  </a:extLst>
                </p:cNvPr>
                <p:cNvSpPr/>
                <p:nvPr/>
              </p:nvSpPr>
              <p:spPr>
                <a:xfrm>
                  <a:off x="5237419" y="1713227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FB4A1075-8101-4560-92F3-06602EE359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419" y="1713227"/>
                  <a:ext cx="360000" cy="360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83960FE8-F903-4485-90F9-1E4CFAD52EC1}"/>
                    </a:ext>
                  </a:extLst>
                </p:cNvPr>
                <p:cNvSpPr/>
                <p:nvPr/>
              </p:nvSpPr>
              <p:spPr>
                <a:xfrm>
                  <a:off x="4151845" y="2075132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5D7D32F3-EB08-43C2-9A4E-BA39462043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845" y="2075132"/>
                  <a:ext cx="360000" cy="360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7CDF0C42-12B6-47DA-B85B-EB4567DB7E28}"/>
                    </a:ext>
                  </a:extLst>
                </p:cNvPr>
                <p:cNvSpPr/>
                <p:nvPr/>
              </p:nvSpPr>
              <p:spPr>
                <a:xfrm>
                  <a:off x="4875420" y="2075132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EB7005F0-6C72-4FA8-A051-B97D3DBEF2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420" y="2075132"/>
                  <a:ext cx="360000" cy="360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6142A359-9D0A-4CB3-9339-49AAA413E64B}"/>
                    </a:ext>
                  </a:extLst>
                </p:cNvPr>
                <p:cNvSpPr/>
                <p:nvPr/>
              </p:nvSpPr>
              <p:spPr>
                <a:xfrm>
                  <a:off x="5236243" y="2075132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3E9960E4-F911-4C33-9979-25005FA69C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243" y="2075132"/>
                  <a:ext cx="360000" cy="360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CA86A1A7-7078-4514-8CFA-1EDCDCD27347}"/>
                    </a:ext>
                  </a:extLst>
                </p:cNvPr>
                <p:cNvSpPr/>
                <p:nvPr/>
              </p:nvSpPr>
              <p:spPr>
                <a:xfrm>
                  <a:off x="4151845" y="2437037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1E10B2DB-556B-4AC7-B9D3-52C1CBD65A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845" y="2437037"/>
                  <a:ext cx="360000" cy="360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51C7D052-6B1C-4E1A-9D8C-BA7D3A8FB5E5}"/>
                    </a:ext>
                  </a:extLst>
                </p:cNvPr>
                <p:cNvSpPr/>
                <p:nvPr/>
              </p:nvSpPr>
              <p:spPr>
                <a:xfrm>
                  <a:off x="4513162" y="2437037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7B733E94-0C92-4FE5-B897-3E0B6ED632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3162" y="2437037"/>
                  <a:ext cx="360000" cy="360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D918807F-52B0-4164-B30E-17D07A930BE4}"/>
                    </a:ext>
                  </a:extLst>
                </p:cNvPr>
                <p:cNvSpPr/>
                <p:nvPr/>
              </p:nvSpPr>
              <p:spPr>
                <a:xfrm>
                  <a:off x="4875420" y="2437037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36C3384B-FCD2-4B2D-B41E-22F2BE7DDD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420" y="2437037"/>
                  <a:ext cx="360000" cy="36000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2E6ED750-8F1D-49D1-B330-37649441DEEF}"/>
                    </a:ext>
                  </a:extLst>
                </p:cNvPr>
                <p:cNvSpPr/>
                <p:nvPr/>
              </p:nvSpPr>
              <p:spPr>
                <a:xfrm>
                  <a:off x="5236243" y="2437037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A6C9EE2A-9108-426C-A13D-52D3AF8BFA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243" y="2437037"/>
                  <a:ext cx="360000" cy="36000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C7B38C80-10BF-49D3-BB9C-E51829D32BE4}"/>
                    </a:ext>
                  </a:extLst>
                </p:cNvPr>
                <p:cNvSpPr/>
                <p:nvPr/>
              </p:nvSpPr>
              <p:spPr>
                <a:xfrm>
                  <a:off x="4151845" y="2798942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D1FEF6E2-B67F-4E2D-9583-D3420B26F1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845" y="2798942"/>
                  <a:ext cx="360000" cy="36000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35F290C8-3569-4458-BFAD-F386E80FEB6B}"/>
                    </a:ext>
                  </a:extLst>
                </p:cNvPr>
                <p:cNvSpPr/>
                <p:nvPr/>
              </p:nvSpPr>
              <p:spPr>
                <a:xfrm>
                  <a:off x="4513162" y="2798942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9283D3A2-2FFA-4C98-8968-7808A76C74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3162" y="2798942"/>
                  <a:ext cx="360000" cy="36000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4FAEDDCA-62E0-42CC-B3CD-2A34E2051483}"/>
                    </a:ext>
                  </a:extLst>
                </p:cNvPr>
                <p:cNvSpPr/>
                <p:nvPr/>
              </p:nvSpPr>
              <p:spPr>
                <a:xfrm>
                  <a:off x="4875420" y="2798942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16BF35F2-7E8E-42AD-88CC-2FC8514690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420" y="2798942"/>
                  <a:ext cx="360000" cy="36000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E2A13B55-F4D1-473F-8DBE-B79BD1B32F9C}"/>
                    </a:ext>
                  </a:extLst>
                </p:cNvPr>
                <p:cNvSpPr/>
                <p:nvPr/>
              </p:nvSpPr>
              <p:spPr>
                <a:xfrm>
                  <a:off x="5236243" y="2798942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5E0DF271-A543-4649-8A2B-BF0C7D92AF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243" y="2798942"/>
                  <a:ext cx="360000" cy="36000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17C5EC1C-5607-4CFC-BAEF-3F9804844415}"/>
                    </a:ext>
                  </a:extLst>
                </p:cNvPr>
                <p:cNvSpPr/>
                <p:nvPr/>
              </p:nvSpPr>
              <p:spPr>
                <a:xfrm>
                  <a:off x="4550627" y="2037667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D8005A58-77D8-4F31-B731-EDFC589FB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627" y="2037667"/>
                  <a:ext cx="360000" cy="36000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2F8736C-2DC1-410D-A8CD-A102F18B5C37}"/>
              </a:ext>
            </a:extLst>
          </p:cNvPr>
          <p:cNvCxnSpPr>
            <a:cxnSpLocks/>
            <a:stCxn id="37" idx="3"/>
            <a:endCxn id="61" idx="1"/>
          </p:cNvCxnSpPr>
          <p:nvPr/>
        </p:nvCxnSpPr>
        <p:spPr>
          <a:xfrm>
            <a:off x="3357868" y="2901057"/>
            <a:ext cx="761627" cy="289856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本框 16">
            <a:extLst>
              <a:ext uri="{FF2B5EF4-FFF2-40B4-BE49-F238E27FC236}">
                <a16:creationId xmlns:a16="http://schemas.microsoft.com/office/drawing/2014/main" id="{8CDF440A-62C4-7B91-1084-4DF82A7B58FF}"/>
              </a:ext>
            </a:extLst>
          </p:cNvPr>
          <p:cNvSpPr txBox="1"/>
          <p:nvPr/>
        </p:nvSpPr>
        <p:spPr>
          <a:xfrm>
            <a:off x="665959" y="1169916"/>
            <a:ext cx="310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Way-1 Look-up Functionality</a:t>
            </a:r>
            <a:endParaRPr kumimoji="1"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B481E9B0-23DC-839F-F699-6F1896D79BF0}"/>
              </a:ext>
            </a:extLst>
          </p:cNvPr>
          <p:cNvCxnSpPr>
            <a:cxnSpLocks/>
          </p:cNvCxnSpPr>
          <p:nvPr/>
        </p:nvCxnSpPr>
        <p:spPr>
          <a:xfrm>
            <a:off x="720898" y="1561273"/>
            <a:ext cx="4680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2E2B538-09E6-8089-E660-B1448B91B73F}"/>
              </a:ext>
            </a:extLst>
          </p:cNvPr>
          <p:cNvSpPr txBox="1"/>
          <p:nvPr/>
        </p:nvSpPr>
        <p:spPr>
          <a:xfrm>
            <a:off x="666017" y="1560698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Direct Logical Mapping</a:t>
            </a:r>
          </a:p>
        </p:txBody>
      </p:sp>
    </p:spTree>
    <p:extLst>
      <p:ext uri="{BB962C8B-B14F-4D97-AF65-F5344CB8AC3E}">
        <p14:creationId xmlns:p14="http://schemas.microsoft.com/office/powerpoint/2010/main" val="126992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57DF0-A2EC-4170-298D-6580DC5B2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2D327BB6-FF21-C511-2BFB-1BD0FDE84D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53DFCE63-8EA4-21D1-BEC3-6AE70E6EAD7C}"/>
              </a:ext>
            </a:extLst>
          </p:cNvPr>
          <p:cNvGrpSpPr/>
          <p:nvPr/>
        </p:nvGrpSpPr>
        <p:grpSpPr>
          <a:xfrm>
            <a:off x="568443" y="319365"/>
            <a:ext cx="4280328" cy="400110"/>
            <a:chOff x="568442" y="319364"/>
            <a:chExt cx="4280328" cy="400111"/>
          </a:xfrm>
        </p:grpSpPr>
        <p:sp>
          <p:nvSpPr>
            <p:cNvPr id="55" name="文本框 23">
              <a:extLst>
                <a:ext uri="{FF2B5EF4-FFF2-40B4-BE49-F238E27FC236}">
                  <a16:creationId xmlns:a16="http://schemas.microsoft.com/office/drawing/2014/main" id="{BD77DA99-D579-18AB-C9A1-E65FE96F4C8D}"/>
                </a:ext>
              </a:extLst>
            </p:cNvPr>
            <p:cNvSpPr txBox="1"/>
            <p:nvPr/>
          </p:nvSpPr>
          <p:spPr>
            <a:xfrm>
              <a:off x="665958" y="319364"/>
              <a:ext cx="418281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AES-128 Algorithm – Substitute Bytes</a:t>
              </a:r>
            </a:p>
          </p:txBody>
        </p: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9F81A090-DF27-3975-279F-1B4AA1FA4AFF}"/>
                </a:ext>
              </a:extLst>
            </p:cNvPr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6" name="文本框 16">
            <a:extLst>
              <a:ext uri="{FF2B5EF4-FFF2-40B4-BE49-F238E27FC236}">
                <a16:creationId xmlns:a16="http://schemas.microsoft.com/office/drawing/2014/main" id="{F84E921D-3DF3-3C45-8BD9-DF073D6AE1AB}"/>
              </a:ext>
            </a:extLst>
          </p:cNvPr>
          <p:cNvSpPr txBox="1"/>
          <p:nvPr/>
        </p:nvSpPr>
        <p:spPr>
          <a:xfrm>
            <a:off x="635451" y="1150135"/>
            <a:ext cx="46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Way-2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Composite Field Operation</a:t>
            </a:r>
            <a:endParaRPr kumimoji="1"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CF75DFA7-B1C6-4969-8FFB-A277A9940922}"/>
              </a:ext>
            </a:extLst>
          </p:cNvPr>
          <p:cNvCxnSpPr>
            <a:cxnSpLocks/>
          </p:cNvCxnSpPr>
          <p:nvPr/>
        </p:nvCxnSpPr>
        <p:spPr>
          <a:xfrm>
            <a:off x="699430" y="1552438"/>
            <a:ext cx="4680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03D0750-4C3A-3275-93AF-374EFBB0ABF4}"/>
              </a:ext>
            </a:extLst>
          </p:cNvPr>
          <p:cNvSpPr txBox="1"/>
          <p:nvPr/>
        </p:nvSpPr>
        <p:spPr>
          <a:xfrm>
            <a:off x="634580" y="1552314"/>
            <a:ext cx="4122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Multiplicative </a:t>
            </a:r>
            <a:r>
              <a: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nverse</a:t>
            </a:r>
            <a:r>
              <a:rPr lang="zh-TW" altLang="en-US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+</a:t>
            </a:r>
            <a:r>
              <a:rPr lang="zh-TW" altLang="en-US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Affine </a:t>
            </a:r>
            <a:r>
              <a: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</a:t>
            </a:r>
            <a:r>
              <a:rPr lang="en-US" altLang="zh-CN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ransformation</a:t>
            </a:r>
            <a:r>
              <a:rPr lang="zh-TW" altLang="en-US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CN" sz="16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6012325E-6192-AD38-4F54-2A39ADE638D8}"/>
              </a:ext>
            </a:extLst>
          </p:cNvPr>
          <p:cNvGrpSpPr/>
          <p:nvPr/>
        </p:nvGrpSpPr>
        <p:grpSpPr>
          <a:xfrm>
            <a:off x="2895852" y="2514386"/>
            <a:ext cx="6974972" cy="1115038"/>
            <a:chOff x="0" y="5818513"/>
            <a:chExt cx="6974972" cy="11150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24A1E549-EC15-E33B-39D0-7D4C96D0AE25}"/>
                    </a:ext>
                  </a:extLst>
                </p:cNvPr>
                <p:cNvSpPr/>
                <p:nvPr/>
              </p:nvSpPr>
              <p:spPr>
                <a:xfrm>
                  <a:off x="793072" y="6212993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TW" alt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3" name="矩形 242">
                  <a:extLst>
                    <a:ext uri="{FF2B5EF4-FFF2-40B4-BE49-F238E27FC236}">
                      <a16:creationId xmlns:a16="http://schemas.microsoft.com/office/drawing/2014/main" id="{FE966134-EFF4-4B03-9B90-4CA9D1B458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072" y="6212993"/>
                  <a:ext cx="360000" cy="36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E5D58410-E7A0-8485-4AB2-12076CC3B9CF}"/>
                </a:ext>
              </a:extLst>
            </p:cNvPr>
            <p:cNvGrpSpPr/>
            <p:nvPr/>
          </p:nvGrpSpPr>
          <p:grpSpPr>
            <a:xfrm>
              <a:off x="1925550" y="6663551"/>
              <a:ext cx="180000" cy="180000"/>
              <a:chOff x="2616764" y="5400675"/>
              <a:chExt cx="180000" cy="180000"/>
            </a:xfrm>
          </p:grpSpPr>
          <p:sp>
            <p:nvSpPr>
              <p:cNvPr id="123" name="橢圓 122">
                <a:extLst>
                  <a:ext uri="{FF2B5EF4-FFF2-40B4-BE49-F238E27FC236}">
                    <a16:creationId xmlns:a16="http://schemas.microsoft.com/office/drawing/2014/main" id="{9CE758DD-F287-DBD7-458E-C696B580FC23}"/>
                  </a:ext>
                </a:extLst>
              </p:cNvPr>
              <p:cNvSpPr/>
              <p:nvPr/>
            </p:nvSpPr>
            <p:spPr>
              <a:xfrm>
                <a:off x="2616764" y="54006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TW" altLang="en-US" sz="1000"/>
              </a:p>
            </p:txBody>
          </p:sp>
          <p:cxnSp>
            <p:nvCxnSpPr>
              <p:cNvPr id="124" name="直線接點 123">
                <a:extLst>
                  <a:ext uri="{FF2B5EF4-FFF2-40B4-BE49-F238E27FC236}">
                    <a16:creationId xmlns:a16="http://schemas.microsoft.com/office/drawing/2014/main" id="{4052DE8B-6835-A6A0-1FC7-369854EFC5A7}"/>
                  </a:ext>
                </a:extLst>
              </p:cNvPr>
              <p:cNvCxnSpPr>
                <a:cxnSpLocks/>
                <a:stCxn id="123" idx="0"/>
                <a:endCxn id="123" idx="4"/>
              </p:cNvCxnSpPr>
              <p:nvPr/>
            </p:nvCxnSpPr>
            <p:spPr>
              <a:xfrm>
                <a:off x="2706764" y="5400675"/>
                <a:ext cx="0" cy="18000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FE42BD55-A0E9-1B0B-0B94-3A6F104E0845}"/>
                  </a:ext>
                </a:extLst>
              </p:cNvPr>
              <p:cNvCxnSpPr>
                <a:cxnSpLocks/>
                <a:stCxn id="123" idx="2"/>
                <a:endCxn id="123" idx="6"/>
              </p:cNvCxnSpPr>
              <p:nvPr/>
            </p:nvCxnSpPr>
            <p:spPr>
              <a:xfrm>
                <a:off x="2616764" y="5490675"/>
                <a:ext cx="180000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4BDADD05-FA2A-16F7-4595-F88C8F51A38E}"/>
                    </a:ext>
                  </a:extLst>
                </p:cNvPr>
                <p:cNvSpPr/>
                <p:nvPr/>
              </p:nvSpPr>
              <p:spPr>
                <a:xfrm>
                  <a:off x="2197229" y="585282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5" name="矩形 244">
                  <a:extLst>
                    <a:ext uri="{FF2B5EF4-FFF2-40B4-BE49-F238E27FC236}">
                      <a16:creationId xmlns:a16="http://schemas.microsoft.com/office/drawing/2014/main" id="{061F8616-E298-48D7-AB6E-7D1D162AAD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229" y="5852826"/>
                  <a:ext cx="360000" cy="360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接點: 肘形 76">
              <a:extLst>
                <a:ext uri="{FF2B5EF4-FFF2-40B4-BE49-F238E27FC236}">
                  <a16:creationId xmlns:a16="http://schemas.microsoft.com/office/drawing/2014/main" id="{6E24F682-34EB-F39E-5CB5-2A1B363F7730}"/>
                </a:ext>
              </a:extLst>
            </p:cNvPr>
            <p:cNvCxnSpPr>
              <a:cxnSpLocks/>
              <a:stCxn id="76" idx="1"/>
              <a:endCxn id="123" idx="2"/>
            </p:cNvCxnSpPr>
            <p:nvPr/>
          </p:nvCxnSpPr>
          <p:spPr>
            <a:xfrm rot="10800000" flipV="1">
              <a:off x="1925551" y="6032825"/>
              <a:ext cx="271679" cy="720725"/>
            </a:xfrm>
            <a:prstGeom prst="bentConnector3">
              <a:avLst>
                <a:gd name="adj1" fmla="val 291427"/>
              </a:avLst>
            </a:prstGeom>
            <a:ln w="127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8A9C88D9-90C5-CAF0-FBD6-DF26CFE751BB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1153072" y="6392993"/>
              <a:ext cx="252312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08372777-636E-5553-50BF-D3A92D0713E6}"/>
                    </a:ext>
                  </a:extLst>
                </p:cNvPr>
                <p:cNvSpPr/>
                <p:nvPr/>
              </p:nvSpPr>
              <p:spPr>
                <a:xfrm>
                  <a:off x="2917228" y="5852654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TW" alt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8" name="矩形 247">
                  <a:extLst>
                    <a:ext uri="{FF2B5EF4-FFF2-40B4-BE49-F238E27FC236}">
                      <a16:creationId xmlns:a16="http://schemas.microsoft.com/office/drawing/2014/main" id="{80D18148-8BCA-4277-BFB1-6FFFB89F29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228" y="5852654"/>
                  <a:ext cx="360000" cy="36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649A68F-8401-9A53-631B-6278B6930BC1}"/>
                    </a:ext>
                  </a:extLst>
                </p:cNvPr>
                <p:cNvSpPr/>
                <p:nvPr/>
              </p:nvSpPr>
              <p:spPr>
                <a:xfrm>
                  <a:off x="3853376" y="6213188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BCFB60D9-AAB8-4A34-ADBB-9C091D06BE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3376" y="6213188"/>
                  <a:ext cx="36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2BD0FDE3-FC01-F0F3-9019-7AE61CB990E0}"/>
                    </a:ext>
                  </a:extLst>
                </p:cNvPr>
                <p:cNvSpPr/>
                <p:nvPr/>
              </p:nvSpPr>
              <p:spPr>
                <a:xfrm>
                  <a:off x="2917228" y="657355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0" name="矩形 249">
                  <a:extLst>
                    <a:ext uri="{FF2B5EF4-FFF2-40B4-BE49-F238E27FC236}">
                      <a16:creationId xmlns:a16="http://schemas.microsoft.com/office/drawing/2014/main" id="{64BAD336-2B5D-4D03-8032-83150156CA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228" y="6573551"/>
                  <a:ext cx="360000" cy="360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C6AEFAF1-7F35-EC15-96A6-DCAB92DAD472}"/>
                </a:ext>
              </a:extLst>
            </p:cNvPr>
            <p:cNvGrpSpPr/>
            <p:nvPr/>
          </p:nvGrpSpPr>
          <p:grpSpPr>
            <a:xfrm>
              <a:off x="3439073" y="6302871"/>
              <a:ext cx="180000" cy="180000"/>
              <a:chOff x="2616764" y="5400675"/>
              <a:chExt cx="180000" cy="180000"/>
            </a:xfrm>
          </p:grpSpPr>
          <p:sp>
            <p:nvSpPr>
              <p:cNvPr id="120" name="橢圓 119">
                <a:extLst>
                  <a:ext uri="{FF2B5EF4-FFF2-40B4-BE49-F238E27FC236}">
                    <a16:creationId xmlns:a16="http://schemas.microsoft.com/office/drawing/2014/main" id="{2191EB32-2FC0-EFC2-5F72-784085EDFEA4}"/>
                  </a:ext>
                </a:extLst>
              </p:cNvPr>
              <p:cNvSpPr/>
              <p:nvPr/>
            </p:nvSpPr>
            <p:spPr>
              <a:xfrm>
                <a:off x="2616764" y="54006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TW" altLang="en-US" sz="1000"/>
              </a:p>
            </p:txBody>
          </p:sp>
          <p:cxnSp>
            <p:nvCxnSpPr>
              <p:cNvPr id="121" name="直線接點 120">
                <a:extLst>
                  <a:ext uri="{FF2B5EF4-FFF2-40B4-BE49-F238E27FC236}">
                    <a16:creationId xmlns:a16="http://schemas.microsoft.com/office/drawing/2014/main" id="{9990F968-3565-E36E-7A0E-967E9F3E1611}"/>
                  </a:ext>
                </a:extLst>
              </p:cNvPr>
              <p:cNvCxnSpPr>
                <a:cxnSpLocks/>
                <a:stCxn id="120" idx="0"/>
                <a:endCxn id="120" idx="4"/>
              </p:cNvCxnSpPr>
              <p:nvPr/>
            </p:nvCxnSpPr>
            <p:spPr>
              <a:xfrm>
                <a:off x="2706764" y="5400675"/>
                <a:ext cx="0" cy="18000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F39C9640-C6D3-F43A-CCE1-FB5B07769E01}"/>
                  </a:ext>
                </a:extLst>
              </p:cNvPr>
              <p:cNvCxnSpPr>
                <a:cxnSpLocks/>
                <a:stCxn id="120" idx="2"/>
                <a:endCxn id="120" idx="6"/>
              </p:cNvCxnSpPr>
              <p:nvPr/>
            </p:nvCxnSpPr>
            <p:spPr>
              <a:xfrm>
                <a:off x="2616764" y="5490675"/>
                <a:ext cx="180000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A13A7215-DC64-5677-7404-7037D50F79E5}"/>
                    </a:ext>
                  </a:extLst>
                </p:cNvPr>
                <p:cNvSpPr/>
                <p:nvPr/>
              </p:nvSpPr>
              <p:spPr>
                <a:xfrm>
                  <a:off x="4658533" y="585473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3" name="矩形 252">
                  <a:extLst>
                    <a:ext uri="{FF2B5EF4-FFF2-40B4-BE49-F238E27FC236}">
                      <a16:creationId xmlns:a16="http://schemas.microsoft.com/office/drawing/2014/main" id="{67CB1AB1-9131-48F4-BE4F-6D465F2106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8533" y="5854731"/>
                  <a:ext cx="360000" cy="360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D75FF544-B2D4-9709-0A7C-82B51103FF02}"/>
                    </a:ext>
                  </a:extLst>
                </p:cNvPr>
                <p:cNvSpPr/>
                <p:nvPr/>
              </p:nvSpPr>
              <p:spPr>
                <a:xfrm>
                  <a:off x="4658532" y="657355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4" name="矩形 253">
                  <a:extLst>
                    <a:ext uri="{FF2B5EF4-FFF2-40B4-BE49-F238E27FC236}">
                      <a16:creationId xmlns:a16="http://schemas.microsoft.com/office/drawing/2014/main" id="{1445F106-8DF8-4052-93D6-339549E32E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8532" y="6573551"/>
                  <a:ext cx="360000" cy="360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FEE0BFD4-776D-29BF-A44E-55E2EAEC1BAC}"/>
                </a:ext>
              </a:extLst>
            </p:cNvPr>
            <p:cNvCxnSpPr>
              <a:cxnSpLocks/>
              <a:stCxn id="76" idx="3"/>
              <a:endCxn id="79" idx="1"/>
            </p:cNvCxnSpPr>
            <p:nvPr/>
          </p:nvCxnSpPr>
          <p:spPr>
            <a:xfrm flipV="1">
              <a:off x="2557229" y="6032654"/>
              <a:ext cx="359999" cy="172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560C1E2-6DE6-9199-8CF5-934C8719473A}"/>
                </a:ext>
              </a:extLst>
            </p:cNvPr>
            <p:cNvCxnSpPr>
              <a:stCxn id="123" idx="6"/>
              <a:endCxn id="81" idx="1"/>
            </p:cNvCxnSpPr>
            <p:nvPr/>
          </p:nvCxnSpPr>
          <p:spPr>
            <a:xfrm>
              <a:off x="2105550" y="6753551"/>
              <a:ext cx="811678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接點: 肘形 86">
              <a:extLst>
                <a:ext uri="{FF2B5EF4-FFF2-40B4-BE49-F238E27FC236}">
                  <a16:creationId xmlns:a16="http://schemas.microsoft.com/office/drawing/2014/main" id="{79EAD42B-DC2E-43E1-08AA-2E4BC05C03D0}"/>
                </a:ext>
              </a:extLst>
            </p:cNvPr>
            <p:cNvCxnSpPr>
              <a:stCxn id="79" idx="3"/>
              <a:endCxn id="120" idx="0"/>
            </p:cNvCxnSpPr>
            <p:nvPr/>
          </p:nvCxnSpPr>
          <p:spPr>
            <a:xfrm>
              <a:off x="3277228" y="6032654"/>
              <a:ext cx="251845" cy="270217"/>
            </a:xfrm>
            <a:prstGeom prst="bentConnector2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接點: 肘形 87">
              <a:extLst>
                <a:ext uri="{FF2B5EF4-FFF2-40B4-BE49-F238E27FC236}">
                  <a16:creationId xmlns:a16="http://schemas.microsoft.com/office/drawing/2014/main" id="{5B6A6520-FA2F-1A13-E1A1-42BA3139C771}"/>
                </a:ext>
              </a:extLst>
            </p:cNvPr>
            <p:cNvCxnSpPr>
              <a:stCxn id="81" idx="3"/>
              <a:endCxn id="120" idx="4"/>
            </p:cNvCxnSpPr>
            <p:nvPr/>
          </p:nvCxnSpPr>
          <p:spPr>
            <a:xfrm flipV="1">
              <a:off x="3277228" y="6482871"/>
              <a:ext cx="251845" cy="270680"/>
            </a:xfrm>
            <a:prstGeom prst="bentConnector2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7C3E9ADD-73C0-3C45-77F5-353B7F133A04}"/>
                </a:ext>
              </a:extLst>
            </p:cNvPr>
            <p:cNvCxnSpPr>
              <a:cxnSpLocks/>
              <a:stCxn id="120" idx="6"/>
              <a:endCxn id="80" idx="1"/>
            </p:cNvCxnSpPr>
            <p:nvPr/>
          </p:nvCxnSpPr>
          <p:spPr>
            <a:xfrm>
              <a:off x="3619073" y="6392871"/>
              <a:ext cx="234303" cy="31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68B20674-CFBE-249F-6DF4-007A1C18C504}"/>
                </a:ext>
              </a:extLst>
            </p:cNvPr>
            <p:cNvCxnSpPr>
              <a:cxnSpLocks/>
              <a:endCxn id="123" idx="0"/>
            </p:cNvCxnSpPr>
            <p:nvPr/>
          </p:nvCxnSpPr>
          <p:spPr>
            <a:xfrm>
              <a:off x="2015550" y="6033275"/>
              <a:ext cx="0" cy="630276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橢圓 90">
              <a:extLst>
                <a:ext uri="{FF2B5EF4-FFF2-40B4-BE49-F238E27FC236}">
                  <a16:creationId xmlns:a16="http://schemas.microsoft.com/office/drawing/2014/main" id="{9781CA29-B8E4-9EA1-9C4A-20E723972F23}"/>
                </a:ext>
              </a:extLst>
            </p:cNvPr>
            <p:cNvSpPr/>
            <p:nvPr/>
          </p:nvSpPr>
          <p:spPr>
            <a:xfrm>
              <a:off x="1997998" y="6016421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DBD1C4FE-04B3-1646-772C-92775B853178}"/>
                </a:ext>
              </a:extLst>
            </p:cNvPr>
            <p:cNvCxnSpPr/>
            <p:nvPr/>
          </p:nvCxnSpPr>
          <p:spPr>
            <a:xfrm flipH="1">
              <a:off x="1477230" y="599665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9F99E5F-0B53-7C69-6B9C-56B456D524F2}"/>
                </a:ext>
              </a:extLst>
            </p:cNvPr>
            <p:cNvSpPr txBox="1"/>
            <p:nvPr/>
          </p:nvSpPr>
          <p:spPr>
            <a:xfrm>
              <a:off x="1395315" y="581851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BAC78B73-3828-BC0A-04EC-1B8B19DEC806}"/>
                </a:ext>
              </a:extLst>
            </p:cNvPr>
            <p:cNvCxnSpPr/>
            <p:nvPr/>
          </p:nvCxnSpPr>
          <p:spPr>
            <a:xfrm flipH="1">
              <a:off x="1477230" y="671674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B0568B90-1D67-3290-921D-6E2F34DFE90D}"/>
                </a:ext>
              </a:extLst>
            </p:cNvPr>
            <p:cNvSpPr txBox="1"/>
            <p:nvPr/>
          </p:nvSpPr>
          <p:spPr>
            <a:xfrm>
              <a:off x="1395315" y="653860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6" name="接點: 肘形 95">
              <a:extLst>
                <a:ext uri="{FF2B5EF4-FFF2-40B4-BE49-F238E27FC236}">
                  <a16:creationId xmlns:a16="http://schemas.microsoft.com/office/drawing/2014/main" id="{906588C6-E5E7-078D-E3C2-A562FFD37929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>
              <a:off x="1691769" y="6753551"/>
              <a:ext cx="1405459" cy="180000"/>
            </a:xfrm>
            <a:prstGeom prst="bentConnector4">
              <a:avLst>
                <a:gd name="adj1" fmla="val -49"/>
                <a:gd name="adj2" fmla="val 160324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橢圓 96">
              <a:extLst>
                <a:ext uri="{FF2B5EF4-FFF2-40B4-BE49-F238E27FC236}">
                  <a16:creationId xmlns:a16="http://schemas.microsoft.com/office/drawing/2014/main" id="{A6FA5AF0-53F5-29A7-2833-09DFB0AC00E8}"/>
                </a:ext>
              </a:extLst>
            </p:cNvPr>
            <p:cNvSpPr/>
            <p:nvPr/>
          </p:nvSpPr>
          <p:spPr>
            <a:xfrm>
              <a:off x="1674897" y="6736601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8" name="直線單箭頭接點 97">
              <a:extLst>
                <a:ext uri="{FF2B5EF4-FFF2-40B4-BE49-F238E27FC236}">
                  <a16:creationId xmlns:a16="http://schemas.microsoft.com/office/drawing/2014/main" id="{219FC9BC-B6DE-6DCF-01EE-0E2E58189D89}"/>
                </a:ext>
              </a:extLst>
            </p:cNvPr>
            <p:cNvCxnSpPr>
              <a:stCxn id="80" idx="3"/>
            </p:cNvCxnSpPr>
            <p:nvPr/>
          </p:nvCxnSpPr>
          <p:spPr>
            <a:xfrm flipV="1">
              <a:off x="4213376" y="6392871"/>
              <a:ext cx="216000" cy="31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接點: 肘形 98">
              <a:extLst>
                <a:ext uri="{FF2B5EF4-FFF2-40B4-BE49-F238E27FC236}">
                  <a16:creationId xmlns:a16="http://schemas.microsoft.com/office/drawing/2014/main" id="{FEFC7EC2-9AA2-7D99-A69A-F8C3F96B1AC1}"/>
                </a:ext>
              </a:extLst>
            </p:cNvPr>
            <p:cNvCxnSpPr>
              <a:stCxn id="83" idx="1"/>
              <a:endCxn id="84" idx="1"/>
            </p:cNvCxnSpPr>
            <p:nvPr/>
          </p:nvCxnSpPr>
          <p:spPr>
            <a:xfrm rot="10800000" flipV="1">
              <a:off x="4658533" y="6034731"/>
              <a:ext cx="1" cy="718820"/>
            </a:xfrm>
            <a:prstGeom prst="bentConnector3">
              <a:avLst>
                <a:gd name="adj1" fmla="val 22860100000"/>
              </a:avLst>
            </a:prstGeom>
            <a:ln w="127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接點: 肘形 99">
              <a:extLst>
                <a:ext uri="{FF2B5EF4-FFF2-40B4-BE49-F238E27FC236}">
                  <a16:creationId xmlns:a16="http://schemas.microsoft.com/office/drawing/2014/main" id="{88D9671B-C364-309B-8B8D-4BF6B9FBC9E4}"/>
                </a:ext>
              </a:extLst>
            </p:cNvPr>
            <p:cNvCxnSpPr>
              <a:stCxn id="83" idx="3"/>
              <a:endCxn id="84" idx="3"/>
            </p:cNvCxnSpPr>
            <p:nvPr/>
          </p:nvCxnSpPr>
          <p:spPr>
            <a:xfrm flipH="1">
              <a:off x="5018532" y="6034731"/>
              <a:ext cx="1" cy="718820"/>
            </a:xfrm>
            <a:prstGeom prst="bentConnector3">
              <a:avLst>
                <a:gd name="adj1" fmla="val -22860000000"/>
              </a:avLst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C11ADC42-2428-0B07-F9F8-D709590AA420}"/>
                </a:ext>
              </a:extLst>
            </p:cNvPr>
            <p:cNvCxnSpPr>
              <a:cxnSpLocks/>
              <a:endCxn id="118" idx="1"/>
            </p:cNvCxnSpPr>
            <p:nvPr/>
          </p:nvCxnSpPr>
          <p:spPr>
            <a:xfrm>
              <a:off x="5249674" y="6392871"/>
              <a:ext cx="360716" cy="251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>
              <a:extLst>
                <a:ext uri="{FF2B5EF4-FFF2-40B4-BE49-F238E27FC236}">
                  <a16:creationId xmlns:a16="http://schemas.microsoft.com/office/drawing/2014/main" id="{4F4F6E14-2C85-D058-8A22-2AD30084B30C}"/>
                </a:ext>
              </a:extLst>
            </p:cNvPr>
            <p:cNvCxnSpPr/>
            <p:nvPr/>
          </p:nvCxnSpPr>
          <p:spPr>
            <a:xfrm flipH="1">
              <a:off x="5112961" y="599665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23C259A4-2FE3-EC83-8B9C-0C913D71CA4B}"/>
                </a:ext>
              </a:extLst>
            </p:cNvPr>
            <p:cNvSpPr txBox="1"/>
            <p:nvPr/>
          </p:nvSpPr>
          <p:spPr>
            <a:xfrm>
              <a:off x="5031046" y="581851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4DC0D2CB-8BE1-8C20-2F59-3F6C54F874E9}"/>
                </a:ext>
              </a:extLst>
            </p:cNvPr>
            <p:cNvCxnSpPr/>
            <p:nvPr/>
          </p:nvCxnSpPr>
          <p:spPr>
            <a:xfrm flipH="1">
              <a:off x="5113345" y="671674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2BAB63B4-6FDE-2560-1156-CCC6888532E1}"/>
                </a:ext>
              </a:extLst>
            </p:cNvPr>
            <p:cNvSpPr txBox="1"/>
            <p:nvPr/>
          </p:nvSpPr>
          <p:spPr>
            <a:xfrm>
              <a:off x="5031430" y="653860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7DDE3DE3-8AA6-F661-562A-70BE891017ED}"/>
                </a:ext>
              </a:extLst>
            </p:cNvPr>
            <p:cNvCxnSpPr/>
            <p:nvPr/>
          </p:nvCxnSpPr>
          <p:spPr>
            <a:xfrm flipH="1">
              <a:off x="5364421" y="6356520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8A8EF4B0-E000-7EF6-B386-AC4CAAEFF1EC}"/>
                </a:ext>
              </a:extLst>
            </p:cNvPr>
            <p:cNvSpPr txBox="1"/>
            <p:nvPr/>
          </p:nvSpPr>
          <p:spPr>
            <a:xfrm>
              <a:off x="5282506" y="6178379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8" name="接點: 肘形 107">
              <a:extLst>
                <a:ext uri="{FF2B5EF4-FFF2-40B4-BE49-F238E27FC236}">
                  <a16:creationId xmlns:a16="http://schemas.microsoft.com/office/drawing/2014/main" id="{C09CEC7A-5AD0-9EAE-802C-8A25E12534E4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2447419" y="6753551"/>
              <a:ext cx="2391113" cy="180000"/>
            </a:xfrm>
            <a:prstGeom prst="bentConnector4">
              <a:avLst>
                <a:gd name="adj1" fmla="val 28"/>
                <a:gd name="adj2" fmla="val 220651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A5D92A5F-303A-17E6-FCBF-3B042DA95297}"/>
                </a:ext>
              </a:extLst>
            </p:cNvPr>
            <p:cNvSpPr/>
            <p:nvPr/>
          </p:nvSpPr>
          <p:spPr>
            <a:xfrm>
              <a:off x="2430895" y="6736406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0" name="接點: 肘形 109">
              <a:extLst>
                <a:ext uri="{FF2B5EF4-FFF2-40B4-BE49-F238E27FC236}">
                  <a16:creationId xmlns:a16="http://schemas.microsoft.com/office/drawing/2014/main" id="{E8745859-18C4-33C3-687E-F09317FD93FD}"/>
                </a:ext>
              </a:extLst>
            </p:cNvPr>
            <p:cNvCxnSpPr>
              <a:cxnSpLocks/>
              <a:endCxn id="83" idx="0"/>
            </p:cNvCxnSpPr>
            <p:nvPr/>
          </p:nvCxnSpPr>
          <p:spPr>
            <a:xfrm flipV="1">
              <a:off x="2015550" y="5854731"/>
              <a:ext cx="2822983" cy="176585"/>
            </a:xfrm>
            <a:prstGeom prst="bentConnector4">
              <a:avLst>
                <a:gd name="adj1" fmla="val -20"/>
                <a:gd name="adj2" fmla="val 202486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單箭頭接點 110">
              <a:extLst>
                <a:ext uri="{FF2B5EF4-FFF2-40B4-BE49-F238E27FC236}">
                  <a16:creationId xmlns:a16="http://schemas.microsoft.com/office/drawing/2014/main" id="{C8B41F7C-FD43-6817-30E0-0B3E37ECC4A7}"/>
                </a:ext>
              </a:extLst>
            </p:cNvPr>
            <p:cNvCxnSpPr>
              <a:cxnSpLocks/>
              <a:endCxn id="74" idx="1"/>
            </p:cNvCxnSpPr>
            <p:nvPr/>
          </p:nvCxnSpPr>
          <p:spPr>
            <a:xfrm>
              <a:off x="505072" y="6392520"/>
              <a:ext cx="288000" cy="473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8429D328-8C7C-1300-4DE6-D67ED7762864}"/>
                </a:ext>
              </a:extLst>
            </p:cNvPr>
            <p:cNvSpPr txBox="1"/>
            <p:nvPr/>
          </p:nvSpPr>
          <p:spPr>
            <a:xfrm>
              <a:off x="0" y="6269035"/>
              <a:ext cx="5774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data_in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3" name="直線接點 112">
              <a:extLst>
                <a:ext uri="{FF2B5EF4-FFF2-40B4-BE49-F238E27FC236}">
                  <a16:creationId xmlns:a16="http://schemas.microsoft.com/office/drawing/2014/main" id="{3256DF14-8263-BEDE-7527-A0DEE9B1CE76}"/>
                </a:ext>
              </a:extLst>
            </p:cNvPr>
            <p:cNvCxnSpPr/>
            <p:nvPr/>
          </p:nvCxnSpPr>
          <p:spPr>
            <a:xfrm flipH="1">
              <a:off x="578764" y="6355217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FC0C274C-59B1-252E-8936-241AAF91450D}"/>
                </a:ext>
              </a:extLst>
            </p:cNvPr>
            <p:cNvSpPr txBox="1"/>
            <p:nvPr/>
          </p:nvSpPr>
          <p:spPr>
            <a:xfrm>
              <a:off x="496849" y="6177076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5" name="直線單箭頭接點 114">
              <a:extLst>
                <a:ext uri="{FF2B5EF4-FFF2-40B4-BE49-F238E27FC236}">
                  <a16:creationId xmlns:a16="http://schemas.microsoft.com/office/drawing/2014/main" id="{8DF09F57-A907-249B-E5A7-74208F640F8D}"/>
                </a:ext>
              </a:extLst>
            </p:cNvPr>
            <p:cNvCxnSpPr>
              <a:cxnSpLocks/>
              <a:stCxn id="118" idx="3"/>
            </p:cNvCxnSpPr>
            <p:nvPr/>
          </p:nvCxnSpPr>
          <p:spPr>
            <a:xfrm>
              <a:off x="6114390" y="6393122"/>
              <a:ext cx="288315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接點 115">
              <a:extLst>
                <a:ext uri="{FF2B5EF4-FFF2-40B4-BE49-F238E27FC236}">
                  <a16:creationId xmlns:a16="http://schemas.microsoft.com/office/drawing/2014/main" id="{BEA4F9DF-B4B0-BBC4-5AE5-0919B40CC5F4}"/>
                </a:ext>
              </a:extLst>
            </p:cNvPr>
            <p:cNvCxnSpPr/>
            <p:nvPr/>
          </p:nvCxnSpPr>
          <p:spPr>
            <a:xfrm flipH="1">
              <a:off x="6194676" y="6355217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C92933E1-3E90-6F72-124D-856EA8DD19D5}"/>
                </a:ext>
              </a:extLst>
            </p:cNvPr>
            <p:cNvSpPr txBox="1"/>
            <p:nvPr/>
          </p:nvSpPr>
          <p:spPr>
            <a:xfrm>
              <a:off x="6112761" y="6177076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62446D2F-948E-FAE8-0F84-1C897CF95E4F}"/>
                    </a:ext>
                  </a:extLst>
                </p:cNvPr>
                <p:cNvSpPr/>
                <p:nvPr/>
              </p:nvSpPr>
              <p:spPr>
                <a:xfrm>
                  <a:off x="5610390" y="6105122"/>
                  <a:ext cx="504000" cy="576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altLang="zh-TW" sz="1000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&amp;</a:t>
                  </a:r>
                </a:p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affine</a:t>
                  </a:r>
                </a:p>
              </p:txBody>
            </p:sp>
          </mc:Choice>
          <mc:Fallback xmlns="">
            <p:sp>
              <p:nvSpPr>
                <p:cNvPr id="295" name="矩形 294">
                  <a:extLst>
                    <a:ext uri="{FF2B5EF4-FFF2-40B4-BE49-F238E27FC236}">
                      <a16:creationId xmlns:a16="http://schemas.microsoft.com/office/drawing/2014/main" id="{88AF3FBB-CE8D-41E9-9CD4-B29BF90BE1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0390" y="6105122"/>
                  <a:ext cx="504000" cy="576000"/>
                </a:xfrm>
                <a:prstGeom prst="rect">
                  <a:avLst/>
                </a:prstGeom>
                <a:blipFill>
                  <a:blip r:embed="rId25"/>
                  <a:stretch>
                    <a:fillRect b="-2062"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4DAAC08C-12CA-6C31-5EF9-C317CB2B0AB5}"/>
                </a:ext>
              </a:extLst>
            </p:cNvPr>
            <p:cNvSpPr txBox="1"/>
            <p:nvPr/>
          </p:nvSpPr>
          <p:spPr>
            <a:xfrm>
              <a:off x="6347876" y="6268106"/>
              <a:ext cx="6270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data_out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6D7E34B5-B7F5-8FBB-2F9F-578867E00F25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B15B92B-DC8E-6E76-A382-A049050186A2}"/>
                  </a:ext>
                </a:extLst>
              </p:cNvPr>
              <p:cNvSpPr/>
              <p:nvPr/>
            </p:nvSpPr>
            <p:spPr>
              <a:xfrm>
                <a:off x="1188647" y="4306133"/>
                <a:ext cx="8888865" cy="22059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160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zh-TW" altLang="en-US" sz="1600"/>
                        <m:t>𝑎𝑓𝑓𝑖𝑛𝑒</m:t>
                      </m:r>
                      <m:r>
                        <m:rPr>
                          <m:nor/>
                        </m:rPr>
                        <a:rPr lang="en-US" altLang="zh-TW" sz="1600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  <m:sup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  <m:sup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zh-TW" altLang="en-US" sz="1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TW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1600" i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TW" altLang="en-US" sz="16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B15B92B-DC8E-6E76-A382-A04905018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647" y="4306133"/>
                <a:ext cx="8888865" cy="220592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333B66A2-7389-D75B-FE96-7B364889BEAA}"/>
              </a:ext>
            </a:extLst>
          </p:cNvPr>
          <p:cNvCxnSpPr>
            <a:cxnSpLocks/>
          </p:cNvCxnSpPr>
          <p:nvPr/>
        </p:nvCxnSpPr>
        <p:spPr>
          <a:xfrm flipH="1">
            <a:off x="7824383" y="3468279"/>
            <a:ext cx="953951" cy="94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745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3102E-0915-2F72-8C37-D39097693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B8B0FDFF-E209-2DC5-6A7A-AE9E578E0ECE}"/>
              </a:ext>
            </a:extLst>
          </p:cNvPr>
          <p:cNvSpPr/>
          <p:nvPr/>
        </p:nvSpPr>
        <p:spPr>
          <a:xfrm>
            <a:off x="21922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421D522-10AF-1B63-9F0A-991CDFF0EB42}"/>
              </a:ext>
            </a:extLst>
          </p:cNvPr>
          <p:cNvGrpSpPr/>
          <p:nvPr/>
        </p:nvGrpSpPr>
        <p:grpSpPr>
          <a:xfrm>
            <a:off x="568443" y="319365"/>
            <a:ext cx="4280328" cy="400110"/>
            <a:chOff x="568442" y="319364"/>
            <a:chExt cx="4280328" cy="400111"/>
          </a:xfrm>
        </p:grpSpPr>
        <p:sp>
          <p:nvSpPr>
            <p:cNvPr id="55" name="文本框 23">
              <a:extLst>
                <a:ext uri="{FF2B5EF4-FFF2-40B4-BE49-F238E27FC236}">
                  <a16:creationId xmlns:a16="http://schemas.microsoft.com/office/drawing/2014/main" id="{AAC55032-4779-34BC-C763-7D41E70D9E80}"/>
                </a:ext>
              </a:extLst>
            </p:cNvPr>
            <p:cNvSpPr txBox="1"/>
            <p:nvPr/>
          </p:nvSpPr>
          <p:spPr>
            <a:xfrm>
              <a:off x="665958" y="319364"/>
              <a:ext cx="418281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AES-128 Algorithm – Substitute Bytes</a:t>
              </a:r>
            </a:p>
          </p:txBody>
        </p: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CAFF3160-E342-CEE5-7402-2600D702CB13}"/>
                </a:ext>
              </a:extLst>
            </p:cNvPr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BC910444-F7B9-70AD-C624-373E2C9435E0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24F0AFE0-4B2E-6A8A-8DFA-9BCA4A90BF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2189253"/>
                  </p:ext>
                </p:extLst>
              </p:nvPr>
            </p:nvGraphicFramePr>
            <p:xfrm>
              <a:off x="1054655" y="4286955"/>
              <a:ext cx="8100000" cy="17280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340000">
                      <a:extLst>
                        <a:ext uri="{9D8B030D-6E8A-4147-A177-3AD203B41FA5}">
                          <a16:colId xmlns:a16="http://schemas.microsoft.com/office/drawing/2014/main" val="2981325344"/>
                        </a:ext>
                      </a:extLst>
                    </a:gridCol>
                    <a:gridCol w="2880000">
                      <a:extLst>
                        <a:ext uri="{9D8B030D-6E8A-4147-A177-3AD203B41FA5}">
                          <a16:colId xmlns:a16="http://schemas.microsoft.com/office/drawing/2014/main" val="3880249740"/>
                        </a:ext>
                      </a:extLst>
                    </a:gridCol>
                    <a:gridCol w="2880000">
                      <a:extLst>
                        <a:ext uri="{9D8B030D-6E8A-4147-A177-3AD203B41FA5}">
                          <a16:colId xmlns:a16="http://schemas.microsoft.com/office/drawing/2014/main" val="1384969158"/>
                        </a:ext>
                      </a:extLst>
                    </a:gridCol>
                  </a:tblGrid>
                  <a:tr h="432000"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8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TSMC 0.18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b="0" i="0" kern="100" smtClean="0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zh-TW" altLang="en-US" sz="1800" i="1" kern="100" smtClean="0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r>
                                <a:rPr lang="en-US" altLang="zh-TW" sz="1800" b="0" i="1" kern="100" smtClean="0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altLang="zh-TW" sz="18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 Cell-base  Library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1529984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8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Method</a:t>
                          </a:r>
                          <a:endParaRPr lang="zh-TW" sz="18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8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Direct Logical Mapping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8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 Composite Field Operation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2673907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8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Gate Count</a:t>
                          </a:r>
                          <a:endParaRPr lang="zh-TW" sz="18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8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562</a:t>
                          </a:r>
                          <a:endParaRPr lang="zh-TW" sz="18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8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397</a:t>
                          </a:r>
                          <a:endParaRPr lang="zh-TW" sz="18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27753600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8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Propagation Delay</a:t>
                          </a:r>
                          <a:endParaRPr lang="zh-TW" sz="18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8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2.60 ns</a:t>
                          </a:r>
                          <a:endParaRPr lang="zh-TW" sz="18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8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4.61 ns</a:t>
                          </a:r>
                          <a:endParaRPr lang="zh-TW" sz="18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364861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24F0AFE0-4B2E-6A8A-8DFA-9BCA4A90BF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2189253"/>
                  </p:ext>
                </p:extLst>
              </p:nvPr>
            </p:nvGraphicFramePr>
            <p:xfrm>
              <a:off x="1054655" y="4286955"/>
              <a:ext cx="8100000" cy="17280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340000">
                      <a:extLst>
                        <a:ext uri="{9D8B030D-6E8A-4147-A177-3AD203B41FA5}">
                          <a16:colId xmlns:a16="http://schemas.microsoft.com/office/drawing/2014/main" val="2981325344"/>
                        </a:ext>
                      </a:extLst>
                    </a:gridCol>
                    <a:gridCol w="2880000">
                      <a:extLst>
                        <a:ext uri="{9D8B030D-6E8A-4147-A177-3AD203B41FA5}">
                          <a16:colId xmlns:a16="http://schemas.microsoft.com/office/drawing/2014/main" val="3880249740"/>
                        </a:ext>
                      </a:extLst>
                    </a:gridCol>
                    <a:gridCol w="2880000">
                      <a:extLst>
                        <a:ext uri="{9D8B030D-6E8A-4147-A177-3AD203B41FA5}">
                          <a16:colId xmlns:a16="http://schemas.microsoft.com/office/drawing/2014/main" val="1384969158"/>
                        </a:ext>
                      </a:extLst>
                    </a:gridCol>
                  </a:tblGrid>
                  <a:tr h="432000">
                    <a:tc gridSpan="3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" t="-1408" r="-150" b="-31408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1529984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8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Method</a:t>
                          </a:r>
                          <a:endParaRPr lang="zh-TW" sz="18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8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Direct Logical Mapping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8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 Composite Field Operation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2673907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8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Gate Count</a:t>
                          </a:r>
                          <a:endParaRPr lang="zh-TW" sz="18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8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562</a:t>
                          </a:r>
                          <a:endParaRPr lang="zh-TW" sz="18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8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397</a:t>
                          </a:r>
                          <a:endParaRPr lang="zh-TW" sz="18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27753600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8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Propagation Delay</a:t>
                          </a:r>
                          <a:endParaRPr lang="zh-TW" sz="18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8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2.60 ns</a:t>
                          </a:r>
                          <a:endParaRPr lang="zh-TW" sz="18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8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4.61 ns</a:t>
                          </a:r>
                          <a:endParaRPr lang="zh-TW" sz="18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364861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156D21D8-D691-D114-1552-7E910F3F59C6}"/>
              </a:ext>
            </a:extLst>
          </p:cNvPr>
          <p:cNvSpPr/>
          <p:nvPr/>
        </p:nvSpPr>
        <p:spPr>
          <a:xfrm>
            <a:off x="1064186" y="5586098"/>
            <a:ext cx="8100000" cy="4362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F6F979-553B-7283-EB7B-EB26D99986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40" y="5084220"/>
            <a:ext cx="720000" cy="720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525400F-6497-0548-910B-C52D6130B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26" r="42180"/>
          <a:stretch/>
        </p:blipFill>
        <p:spPr bwMode="auto">
          <a:xfrm>
            <a:off x="6408935" y="3130589"/>
            <a:ext cx="4050686" cy="64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BF6A9A5-1982-757E-6C4F-75A39CAA9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62" r="38718" b="1490"/>
          <a:stretch/>
        </p:blipFill>
        <p:spPr bwMode="auto">
          <a:xfrm>
            <a:off x="1409659" y="3130589"/>
            <a:ext cx="3979924" cy="65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9FC128F-3A2D-216E-0A84-3EE58315C303}"/>
              </a:ext>
            </a:extLst>
          </p:cNvPr>
          <p:cNvSpPr txBox="1"/>
          <p:nvPr/>
        </p:nvSpPr>
        <p:spPr>
          <a:xfrm>
            <a:off x="1123505" y="906647"/>
            <a:ext cx="2609319" cy="222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Direct Logical Mapping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en-US" altLang="zh-TW" b="1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Area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Timing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845DB2B-77C0-8AB2-939D-42675B4702E4}"/>
              </a:ext>
            </a:extLst>
          </p:cNvPr>
          <p:cNvSpPr txBox="1"/>
          <p:nvPr/>
        </p:nvSpPr>
        <p:spPr>
          <a:xfrm>
            <a:off x="6096000" y="906647"/>
            <a:ext cx="3714974" cy="222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Composite Field Operation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en-US" altLang="zh-TW" b="1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Area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Timing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B3CFB98-396E-D73C-A6FE-FBBCF2D73B3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3707" b="1119"/>
          <a:stretch/>
        </p:blipFill>
        <p:spPr>
          <a:xfrm>
            <a:off x="6419695" y="2017471"/>
            <a:ext cx="3858163" cy="49256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702BAA1-15D3-CD61-E662-B31E753379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3614"/>
          <a:stretch/>
        </p:blipFill>
        <p:spPr>
          <a:xfrm>
            <a:off x="1520532" y="2018618"/>
            <a:ext cx="4058216" cy="52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84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756146" cy="400110"/>
            <a:chOff x="568442" y="319364"/>
            <a:chExt cx="3756146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658630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AES-128 Algorithm – Shift Rows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BB8DCCDC-B2F0-424A-A2AB-8E9A1B94E309}"/>
                  </a:ext>
                </a:extLst>
              </p:cNvPr>
              <p:cNvSpPr txBox="1"/>
              <p:nvPr/>
            </p:nvSpPr>
            <p:spPr>
              <a:xfrm>
                <a:off x="2033864" y="1289334"/>
                <a:ext cx="8124271" cy="1013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𝑠h𝑖𝑓𝑡</m:t>
                              </m:r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𝑁𝑏</m:t>
                                  </m:r>
                                </m:e>
                              </m:d>
                            </m:e>
                          </m:d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𝑁𝑏</m:t>
                          </m:r>
                        </m:sub>
                      </m:sSub>
                      <m:r>
                        <a:rPr lang="zh-TW" altLang="en-US" i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&lt;4  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   0≤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𝑁𝑏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Nb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𝑠h𝑖𝑓𝑡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=1 ;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𝑠h𝑖𝑓𝑡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=2 ;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𝑠h𝑖𝑓𝑡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=3 ;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BB8DCCDC-B2F0-424A-A2AB-8E9A1B94E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864" y="1289334"/>
                <a:ext cx="8124271" cy="1013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群組 63">
            <a:extLst>
              <a:ext uri="{FF2B5EF4-FFF2-40B4-BE49-F238E27FC236}">
                <a16:creationId xmlns:a16="http://schemas.microsoft.com/office/drawing/2014/main" id="{17A75010-D73F-4713-B767-ACEFBADF3965}"/>
              </a:ext>
            </a:extLst>
          </p:cNvPr>
          <p:cNvGrpSpPr/>
          <p:nvPr/>
        </p:nvGrpSpPr>
        <p:grpSpPr>
          <a:xfrm>
            <a:off x="2852872" y="3658267"/>
            <a:ext cx="2165626" cy="2164746"/>
            <a:chOff x="1263077" y="5312285"/>
            <a:chExt cx="1446303" cy="1445715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CDA7FAB1-432E-4198-AAE6-2D782166F972}"/>
                    </a:ext>
                  </a:extLst>
                </p:cNvPr>
                <p:cNvSpPr/>
                <p:nvPr/>
              </p:nvSpPr>
              <p:spPr>
                <a:xfrm>
                  <a:off x="1263077" y="531228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2" name="矩形 181">
                  <a:extLst>
                    <a:ext uri="{FF2B5EF4-FFF2-40B4-BE49-F238E27FC236}">
                      <a16:creationId xmlns:a16="http://schemas.microsoft.com/office/drawing/2014/main" id="{05868376-2AEB-439B-8DC4-3F5D0C606F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77" y="5312285"/>
                  <a:ext cx="360000" cy="36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2D6E4F8B-1924-45A9-BC68-00D8C00D17C3}"/>
                    </a:ext>
                  </a:extLst>
                </p:cNvPr>
                <p:cNvSpPr/>
                <p:nvPr/>
              </p:nvSpPr>
              <p:spPr>
                <a:xfrm>
                  <a:off x="1624394" y="531228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81D64839-7C28-425A-9764-017FC70E26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4394" y="5312285"/>
                  <a:ext cx="360000" cy="36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426A61D5-5160-43D9-B3CE-0BBEC9E667AF}"/>
                    </a:ext>
                  </a:extLst>
                </p:cNvPr>
                <p:cNvSpPr/>
                <p:nvPr/>
              </p:nvSpPr>
              <p:spPr>
                <a:xfrm>
                  <a:off x="1986652" y="531228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4" name="矩形 183">
                  <a:extLst>
                    <a:ext uri="{FF2B5EF4-FFF2-40B4-BE49-F238E27FC236}">
                      <a16:creationId xmlns:a16="http://schemas.microsoft.com/office/drawing/2014/main" id="{D8EFF4AD-9F0D-4159-8498-28DDFD0562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6652" y="5312285"/>
                  <a:ext cx="360000" cy="36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E9C18F64-6D4B-42F4-8B3B-D6B1D51BD995}"/>
                    </a:ext>
                  </a:extLst>
                </p:cNvPr>
                <p:cNvSpPr/>
                <p:nvPr/>
              </p:nvSpPr>
              <p:spPr>
                <a:xfrm>
                  <a:off x="2349380" y="531228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5" name="矩形 184">
                  <a:extLst>
                    <a:ext uri="{FF2B5EF4-FFF2-40B4-BE49-F238E27FC236}">
                      <a16:creationId xmlns:a16="http://schemas.microsoft.com/office/drawing/2014/main" id="{C9D93149-6942-48D8-9F23-21C0ABCDD8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380" y="5312285"/>
                  <a:ext cx="360000" cy="36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8A07530E-F7D6-4090-B2B6-C20C10D5AAC8}"/>
                    </a:ext>
                  </a:extLst>
                </p:cNvPr>
                <p:cNvSpPr/>
                <p:nvPr/>
              </p:nvSpPr>
              <p:spPr>
                <a:xfrm>
                  <a:off x="1263806" y="5674190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1C8C2317-7147-4EEA-BB1C-1493A2071C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806" y="5674190"/>
                  <a:ext cx="360000" cy="36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C1EBB52E-DBCC-47FC-BE9A-A0C7F9E02FA6}"/>
                    </a:ext>
                  </a:extLst>
                </p:cNvPr>
                <p:cNvSpPr/>
                <p:nvPr/>
              </p:nvSpPr>
              <p:spPr>
                <a:xfrm>
                  <a:off x="1987381" y="5674190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7" name="矩形 186">
                  <a:extLst>
                    <a:ext uri="{FF2B5EF4-FFF2-40B4-BE49-F238E27FC236}">
                      <a16:creationId xmlns:a16="http://schemas.microsoft.com/office/drawing/2014/main" id="{E14D6D31-2391-462B-89FD-CD2CDC9215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81" y="5674190"/>
                  <a:ext cx="360000" cy="36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3C8819E6-6E4E-42A1-8CEB-7F84423CB751}"/>
                    </a:ext>
                  </a:extLst>
                </p:cNvPr>
                <p:cNvSpPr/>
                <p:nvPr/>
              </p:nvSpPr>
              <p:spPr>
                <a:xfrm>
                  <a:off x="2348204" y="5674190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8" name="矩形 187">
                  <a:extLst>
                    <a:ext uri="{FF2B5EF4-FFF2-40B4-BE49-F238E27FC236}">
                      <a16:creationId xmlns:a16="http://schemas.microsoft.com/office/drawing/2014/main" id="{D6FEB4CD-7D94-4607-B633-42E1DC0791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204" y="5674190"/>
                  <a:ext cx="360000" cy="36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042696F8-8A59-4518-B63C-DCD00C420B28}"/>
                    </a:ext>
                  </a:extLst>
                </p:cNvPr>
                <p:cNvSpPr/>
                <p:nvPr/>
              </p:nvSpPr>
              <p:spPr>
                <a:xfrm>
                  <a:off x="1263806" y="6036095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9" name="矩形 188">
                  <a:extLst>
                    <a:ext uri="{FF2B5EF4-FFF2-40B4-BE49-F238E27FC236}">
                      <a16:creationId xmlns:a16="http://schemas.microsoft.com/office/drawing/2014/main" id="{7A4C8763-D30A-4DB8-9459-5E408EFD25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806" y="6036095"/>
                  <a:ext cx="360000" cy="36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0C345FF5-0B70-413D-B95A-C2AE0B2B22BE}"/>
                    </a:ext>
                  </a:extLst>
                </p:cNvPr>
                <p:cNvSpPr/>
                <p:nvPr/>
              </p:nvSpPr>
              <p:spPr>
                <a:xfrm>
                  <a:off x="1625123" y="6036095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0" name="矩形 189">
                  <a:extLst>
                    <a:ext uri="{FF2B5EF4-FFF2-40B4-BE49-F238E27FC236}">
                      <a16:creationId xmlns:a16="http://schemas.microsoft.com/office/drawing/2014/main" id="{3B458984-1895-44BA-BD7B-368FB28611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123" y="6036095"/>
                  <a:ext cx="360000" cy="36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C39129C6-6CEA-4F69-9C44-5A14A2904551}"/>
                    </a:ext>
                  </a:extLst>
                </p:cNvPr>
                <p:cNvSpPr/>
                <p:nvPr/>
              </p:nvSpPr>
              <p:spPr>
                <a:xfrm>
                  <a:off x="1987381" y="603609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1" name="矩形 190">
                  <a:extLst>
                    <a:ext uri="{FF2B5EF4-FFF2-40B4-BE49-F238E27FC236}">
                      <a16:creationId xmlns:a16="http://schemas.microsoft.com/office/drawing/2014/main" id="{C9C21D44-BF1E-4811-824B-2EFE7E2B58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81" y="6036095"/>
                  <a:ext cx="360000" cy="360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63C97AED-0D1D-48E1-A465-33D7A45D86F9}"/>
                    </a:ext>
                  </a:extLst>
                </p:cNvPr>
                <p:cNvSpPr/>
                <p:nvPr/>
              </p:nvSpPr>
              <p:spPr>
                <a:xfrm>
                  <a:off x="2348204" y="603609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AB1B7AC4-6757-4C52-987C-37DCF286A0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204" y="6036095"/>
                  <a:ext cx="360000" cy="36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B350B27F-4F0A-497A-BBDB-E23C48C7A8E4}"/>
                    </a:ext>
                  </a:extLst>
                </p:cNvPr>
                <p:cNvSpPr/>
                <p:nvPr/>
              </p:nvSpPr>
              <p:spPr>
                <a:xfrm>
                  <a:off x="1263806" y="6398000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89072C06-AF49-45DA-9FA8-DBAB0634EA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806" y="6398000"/>
                  <a:ext cx="360000" cy="360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4A103D53-E9B4-4709-92C5-8217DBAB4A10}"/>
                    </a:ext>
                  </a:extLst>
                </p:cNvPr>
                <p:cNvSpPr/>
                <p:nvPr/>
              </p:nvSpPr>
              <p:spPr>
                <a:xfrm>
                  <a:off x="1625123" y="6398000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4" name="矩形 193">
                  <a:extLst>
                    <a:ext uri="{FF2B5EF4-FFF2-40B4-BE49-F238E27FC236}">
                      <a16:creationId xmlns:a16="http://schemas.microsoft.com/office/drawing/2014/main" id="{A6B35A71-235C-447F-BA17-22F6628853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123" y="6398000"/>
                  <a:ext cx="360000" cy="360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ABD92C18-1073-479F-90EB-1618C751DA8E}"/>
                    </a:ext>
                  </a:extLst>
                </p:cNvPr>
                <p:cNvSpPr/>
                <p:nvPr/>
              </p:nvSpPr>
              <p:spPr>
                <a:xfrm>
                  <a:off x="1987381" y="6398000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5" name="矩形 194">
                  <a:extLst>
                    <a:ext uri="{FF2B5EF4-FFF2-40B4-BE49-F238E27FC236}">
                      <a16:creationId xmlns:a16="http://schemas.microsoft.com/office/drawing/2014/main" id="{F1FFACB1-3931-489D-BA3E-252C403F10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81" y="6398000"/>
                  <a:ext cx="360000" cy="360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9F78AD32-D817-4ED5-8924-71D2F5C51034}"/>
                    </a:ext>
                  </a:extLst>
                </p:cNvPr>
                <p:cNvSpPr/>
                <p:nvPr/>
              </p:nvSpPr>
              <p:spPr>
                <a:xfrm>
                  <a:off x="2348204" y="6398000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6" name="矩形 195">
                  <a:extLst>
                    <a:ext uri="{FF2B5EF4-FFF2-40B4-BE49-F238E27FC236}">
                      <a16:creationId xmlns:a16="http://schemas.microsoft.com/office/drawing/2014/main" id="{29D63C4F-8F80-4351-BEF6-810DE889ED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204" y="6398000"/>
                  <a:ext cx="360000" cy="36000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A684CB3B-7DB3-4483-9080-1C596733174E}"/>
                    </a:ext>
                  </a:extLst>
                </p:cNvPr>
                <p:cNvSpPr/>
                <p:nvPr/>
              </p:nvSpPr>
              <p:spPr>
                <a:xfrm>
                  <a:off x="1624488" y="567482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7" name="矩形 196">
                  <a:extLst>
                    <a:ext uri="{FF2B5EF4-FFF2-40B4-BE49-F238E27FC236}">
                      <a16:creationId xmlns:a16="http://schemas.microsoft.com/office/drawing/2014/main" id="{F9C3EF39-C46F-446C-A846-ABEA4B3244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4488" y="5674825"/>
                  <a:ext cx="36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772E2420-1EE6-4B31-896B-56BD212A7325}"/>
              </a:ext>
            </a:extLst>
          </p:cNvPr>
          <p:cNvGrpSpPr/>
          <p:nvPr/>
        </p:nvGrpSpPr>
        <p:grpSpPr>
          <a:xfrm>
            <a:off x="7176757" y="3658267"/>
            <a:ext cx="2165626" cy="539047"/>
            <a:chOff x="7176757" y="3658267"/>
            <a:chExt cx="2165626" cy="5390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CD3EF8BB-747A-46F9-A32B-40E1B1E49162}"/>
                    </a:ext>
                  </a:extLst>
                </p:cNvPr>
                <p:cNvSpPr/>
                <p:nvPr/>
              </p:nvSpPr>
              <p:spPr>
                <a:xfrm>
                  <a:off x="7176757" y="3658267"/>
                  <a:ext cx="539047" cy="539047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08" name="矩形 207">
                  <a:extLst>
                    <a:ext uri="{FF2B5EF4-FFF2-40B4-BE49-F238E27FC236}">
                      <a16:creationId xmlns:a16="http://schemas.microsoft.com/office/drawing/2014/main" id="{81D2FD54-1202-47C5-A315-6B204370F6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6757" y="3658267"/>
                  <a:ext cx="539047" cy="53904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D775A646-506C-43E1-B0E6-69D2ADCAC73F}"/>
                    </a:ext>
                  </a:extLst>
                </p:cNvPr>
                <p:cNvSpPr/>
                <p:nvPr/>
              </p:nvSpPr>
              <p:spPr>
                <a:xfrm>
                  <a:off x="7717776" y="3658267"/>
                  <a:ext cx="539047" cy="539047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09" name="矩形 208">
                  <a:extLst>
                    <a:ext uri="{FF2B5EF4-FFF2-40B4-BE49-F238E27FC236}">
                      <a16:creationId xmlns:a16="http://schemas.microsoft.com/office/drawing/2014/main" id="{67F4D7C5-8BEC-46E1-BC3A-4B803B5758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7776" y="3658267"/>
                  <a:ext cx="539047" cy="539047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CDDB922C-6138-4DA9-A8D9-7264E0FA4473}"/>
                    </a:ext>
                  </a:extLst>
                </p:cNvPr>
                <p:cNvSpPr/>
                <p:nvPr/>
              </p:nvSpPr>
              <p:spPr>
                <a:xfrm>
                  <a:off x="8260204" y="3658267"/>
                  <a:ext cx="539047" cy="539047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10" name="矩形 209">
                  <a:extLst>
                    <a:ext uri="{FF2B5EF4-FFF2-40B4-BE49-F238E27FC236}">
                      <a16:creationId xmlns:a16="http://schemas.microsoft.com/office/drawing/2014/main" id="{85B0195C-2C3C-4D76-9D73-0D21CA6EAB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204" y="3658267"/>
                  <a:ext cx="539047" cy="539047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94F50BE3-B9DC-403D-BFD3-8035844ECBCB}"/>
                    </a:ext>
                  </a:extLst>
                </p:cNvPr>
                <p:cNvSpPr/>
                <p:nvPr/>
              </p:nvSpPr>
              <p:spPr>
                <a:xfrm>
                  <a:off x="8803336" y="3658267"/>
                  <a:ext cx="539047" cy="539047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11" name="矩形 210">
                  <a:extLst>
                    <a:ext uri="{FF2B5EF4-FFF2-40B4-BE49-F238E27FC236}">
                      <a16:creationId xmlns:a16="http://schemas.microsoft.com/office/drawing/2014/main" id="{8B51ACEE-55C7-4D6E-9808-F286A2B099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3336" y="3658267"/>
                  <a:ext cx="539047" cy="539047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4B7CF6AE-012F-458D-BD04-8D7A8C91F63E}"/>
                  </a:ext>
                </a:extLst>
              </p:cNvPr>
              <p:cNvSpPr/>
              <p:nvPr/>
            </p:nvSpPr>
            <p:spPr>
              <a:xfrm>
                <a:off x="7177849" y="4200167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4B7CF6AE-012F-458D-BD04-8D7A8C91F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849" y="4200167"/>
                <a:ext cx="539047" cy="53904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90EE66B2-1FF2-40AC-9737-5BE22FCD154E}"/>
                  </a:ext>
                </a:extLst>
              </p:cNvPr>
              <p:cNvSpPr/>
              <p:nvPr/>
            </p:nvSpPr>
            <p:spPr>
              <a:xfrm>
                <a:off x="8261296" y="4200167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90EE66B2-1FF2-40AC-9737-5BE22FCD1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296" y="4200167"/>
                <a:ext cx="539047" cy="53904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9E03167-6000-4A8C-A9EE-B310727C7BAE}"/>
                  </a:ext>
                </a:extLst>
              </p:cNvPr>
              <p:cNvSpPr/>
              <p:nvPr/>
            </p:nvSpPr>
            <p:spPr>
              <a:xfrm>
                <a:off x="8801575" y="4200167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9E03167-6000-4A8C-A9EE-B310727C7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75" y="4200167"/>
                <a:ext cx="539047" cy="53904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03E9A827-6F54-4786-9F1F-43A55B53AAD7}"/>
                  </a:ext>
                </a:extLst>
              </p:cNvPr>
              <p:cNvSpPr/>
              <p:nvPr/>
            </p:nvSpPr>
            <p:spPr>
              <a:xfrm>
                <a:off x="7177849" y="4742066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03E9A827-6F54-4786-9F1F-43A55B53A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849" y="4742066"/>
                <a:ext cx="539047" cy="53904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05A71ECC-7119-4B9D-B356-5F3F45DBE507}"/>
                  </a:ext>
                </a:extLst>
              </p:cNvPr>
              <p:cNvSpPr/>
              <p:nvPr/>
            </p:nvSpPr>
            <p:spPr>
              <a:xfrm>
                <a:off x="7718868" y="4742066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05A71ECC-7119-4B9D-B356-5F3F45DBE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868" y="4742066"/>
                <a:ext cx="539047" cy="53904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F29DD499-6C2A-4353-BB4B-6D10A2291FCC}"/>
                  </a:ext>
                </a:extLst>
              </p:cNvPr>
              <p:cNvSpPr/>
              <p:nvPr/>
            </p:nvSpPr>
            <p:spPr>
              <a:xfrm>
                <a:off x="8261296" y="47420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F29DD499-6C2A-4353-BB4B-6D10A2291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296" y="4742066"/>
                <a:ext cx="539047" cy="53904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A172F66C-0465-44C6-9040-D33DDD162DF2}"/>
                  </a:ext>
                </a:extLst>
              </p:cNvPr>
              <p:cNvSpPr/>
              <p:nvPr/>
            </p:nvSpPr>
            <p:spPr>
              <a:xfrm>
                <a:off x="8801575" y="47420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A172F66C-0465-44C6-9040-D33DDD162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75" y="4742066"/>
                <a:ext cx="539047" cy="53904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7972D3CC-9BD3-4D29-A860-FEC35F09ABBD}"/>
                  </a:ext>
                </a:extLst>
              </p:cNvPr>
              <p:cNvSpPr/>
              <p:nvPr/>
            </p:nvSpPr>
            <p:spPr>
              <a:xfrm>
                <a:off x="7177849" y="5283966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7972D3CC-9BD3-4D29-A860-FEC35F09A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849" y="5283966"/>
                <a:ext cx="539047" cy="53904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8002085C-539B-42CB-A315-4AD9603EC592}"/>
                  </a:ext>
                </a:extLst>
              </p:cNvPr>
              <p:cNvSpPr/>
              <p:nvPr/>
            </p:nvSpPr>
            <p:spPr>
              <a:xfrm>
                <a:off x="7718868" y="52839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8002085C-539B-42CB-A315-4AD9603EC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868" y="5283966"/>
                <a:ext cx="539047" cy="53904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A7B09AC0-4BCA-4AF0-AAE4-CC9C0DB87044}"/>
                  </a:ext>
                </a:extLst>
              </p:cNvPr>
              <p:cNvSpPr/>
              <p:nvPr/>
            </p:nvSpPr>
            <p:spPr>
              <a:xfrm>
                <a:off x="8261296" y="52839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A7B09AC0-4BCA-4AF0-AAE4-CC9C0DB87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296" y="5283966"/>
                <a:ext cx="539047" cy="53904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421BF529-0A7A-449B-962F-2D10298D5DE3}"/>
                  </a:ext>
                </a:extLst>
              </p:cNvPr>
              <p:cNvSpPr/>
              <p:nvPr/>
            </p:nvSpPr>
            <p:spPr>
              <a:xfrm>
                <a:off x="8801575" y="52839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421BF529-0A7A-449B-962F-2D10298D5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75" y="5283966"/>
                <a:ext cx="539047" cy="53904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5CEF8292-E668-4C37-9C5B-61D4380A4495}"/>
                  </a:ext>
                </a:extLst>
              </p:cNvPr>
              <p:cNvSpPr/>
              <p:nvPr/>
            </p:nvSpPr>
            <p:spPr>
              <a:xfrm>
                <a:off x="7717917" y="4201117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5CEF8292-E668-4C37-9C5B-61D4380A4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917" y="4201117"/>
                <a:ext cx="539047" cy="539047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群組 98">
            <a:extLst>
              <a:ext uri="{FF2B5EF4-FFF2-40B4-BE49-F238E27FC236}">
                <a16:creationId xmlns:a16="http://schemas.microsoft.com/office/drawing/2014/main" id="{4A235C63-D1BD-4FB1-9E5A-EECBCF1C32CF}"/>
              </a:ext>
            </a:extLst>
          </p:cNvPr>
          <p:cNvGrpSpPr/>
          <p:nvPr/>
        </p:nvGrpSpPr>
        <p:grpSpPr>
          <a:xfrm>
            <a:off x="5659084" y="4306546"/>
            <a:ext cx="873256" cy="215619"/>
            <a:chOff x="3137192" y="5781430"/>
            <a:chExt cx="583200" cy="144000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1DDA200B-4AFE-463D-91B0-897D1A8A5C22}"/>
                </a:ext>
              </a:extLst>
            </p:cNvPr>
            <p:cNvSpPr/>
            <p:nvPr/>
          </p:nvSpPr>
          <p:spPr>
            <a:xfrm>
              <a:off x="3137192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8E06EC29-0ED9-478A-94FF-9486434D2B26}"/>
                </a:ext>
              </a:extLst>
            </p:cNvPr>
            <p:cNvSpPr/>
            <p:nvPr/>
          </p:nvSpPr>
          <p:spPr>
            <a:xfrm>
              <a:off x="3282888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C64B0262-9D9D-47D0-B848-BF094AD549CC}"/>
                </a:ext>
              </a:extLst>
            </p:cNvPr>
            <p:cNvSpPr/>
            <p:nvPr/>
          </p:nvSpPr>
          <p:spPr>
            <a:xfrm>
              <a:off x="3428963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877A401-276A-4E5A-96EB-0F579F1B71A0}"/>
                </a:ext>
              </a:extLst>
            </p:cNvPr>
            <p:cNvSpPr/>
            <p:nvPr/>
          </p:nvSpPr>
          <p:spPr>
            <a:xfrm>
              <a:off x="3575227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cxnSp>
          <p:nvCxnSpPr>
            <p:cNvPr id="104" name="接點: 肘形 103">
              <a:extLst>
                <a:ext uri="{FF2B5EF4-FFF2-40B4-BE49-F238E27FC236}">
                  <a16:creationId xmlns:a16="http://schemas.microsoft.com/office/drawing/2014/main" id="{134A7A32-8F75-4F78-BDAC-DCBA8CE320AC}"/>
                </a:ext>
              </a:extLst>
            </p:cNvPr>
            <p:cNvCxnSpPr>
              <a:cxnSpLocks/>
              <a:endCxn id="103" idx="3"/>
            </p:cNvCxnSpPr>
            <p:nvPr/>
          </p:nvCxnSpPr>
          <p:spPr>
            <a:xfrm>
              <a:off x="3137192" y="5852795"/>
              <a:ext cx="583200" cy="635"/>
            </a:xfrm>
            <a:prstGeom prst="bentConnector5">
              <a:avLst>
                <a:gd name="adj1" fmla="val -24183"/>
                <a:gd name="adj2" fmla="val 22661417"/>
                <a:gd name="adj3" fmla="val 124172"/>
              </a:avLst>
            </a:prstGeom>
            <a:ln w="63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673F2205-B635-4D4D-90C3-5949DC3C4294}"/>
              </a:ext>
            </a:extLst>
          </p:cNvPr>
          <p:cNvGrpSpPr/>
          <p:nvPr/>
        </p:nvGrpSpPr>
        <p:grpSpPr>
          <a:xfrm>
            <a:off x="5659084" y="4846028"/>
            <a:ext cx="873256" cy="215619"/>
            <a:chOff x="3137192" y="5781430"/>
            <a:chExt cx="583200" cy="14400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14333BE7-F849-461F-8F15-B06E9CC6DF07}"/>
                </a:ext>
              </a:extLst>
            </p:cNvPr>
            <p:cNvSpPr/>
            <p:nvPr/>
          </p:nvSpPr>
          <p:spPr>
            <a:xfrm>
              <a:off x="3137192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691FD2A-C4B2-4A68-97F9-1384E7984FED}"/>
                </a:ext>
              </a:extLst>
            </p:cNvPr>
            <p:cNvSpPr/>
            <p:nvPr/>
          </p:nvSpPr>
          <p:spPr>
            <a:xfrm>
              <a:off x="3282888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13630074-F601-4AEA-A80C-CD7B5F64DBF1}"/>
                </a:ext>
              </a:extLst>
            </p:cNvPr>
            <p:cNvSpPr/>
            <p:nvPr/>
          </p:nvSpPr>
          <p:spPr>
            <a:xfrm>
              <a:off x="3428963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82E6F5AF-DC7D-41D4-8DEC-45BC638B6274}"/>
                </a:ext>
              </a:extLst>
            </p:cNvPr>
            <p:cNvSpPr/>
            <p:nvPr/>
          </p:nvSpPr>
          <p:spPr>
            <a:xfrm>
              <a:off x="3575227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cxnSp>
          <p:nvCxnSpPr>
            <p:cNvPr id="110" name="接點: 肘形 109">
              <a:extLst>
                <a:ext uri="{FF2B5EF4-FFF2-40B4-BE49-F238E27FC236}">
                  <a16:creationId xmlns:a16="http://schemas.microsoft.com/office/drawing/2014/main" id="{C95CD38C-9770-47F7-8121-BE939E6AE16A}"/>
                </a:ext>
              </a:extLst>
            </p:cNvPr>
            <p:cNvCxnSpPr>
              <a:cxnSpLocks/>
              <a:endCxn id="109" idx="3"/>
            </p:cNvCxnSpPr>
            <p:nvPr/>
          </p:nvCxnSpPr>
          <p:spPr>
            <a:xfrm>
              <a:off x="3137192" y="5852795"/>
              <a:ext cx="583200" cy="635"/>
            </a:xfrm>
            <a:prstGeom prst="bentConnector5">
              <a:avLst>
                <a:gd name="adj1" fmla="val -24183"/>
                <a:gd name="adj2" fmla="val 22661417"/>
                <a:gd name="adj3" fmla="val 124172"/>
              </a:avLst>
            </a:prstGeom>
            <a:ln w="63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A4954209-C493-4F3F-B1F3-66972F9E3219}"/>
              </a:ext>
            </a:extLst>
          </p:cNvPr>
          <p:cNvGrpSpPr/>
          <p:nvPr/>
        </p:nvGrpSpPr>
        <p:grpSpPr>
          <a:xfrm>
            <a:off x="5659084" y="5384558"/>
            <a:ext cx="873256" cy="215619"/>
            <a:chOff x="3137192" y="5781430"/>
            <a:chExt cx="583200" cy="144000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2B84295A-6FCD-43BC-AECA-719A1180999F}"/>
                </a:ext>
              </a:extLst>
            </p:cNvPr>
            <p:cNvSpPr/>
            <p:nvPr/>
          </p:nvSpPr>
          <p:spPr>
            <a:xfrm>
              <a:off x="3137192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B6F0B1D3-825A-47DB-9CC8-51A148CA1A5F}"/>
                </a:ext>
              </a:extLst>
            </p:cNvPr>
            <p:cNvSpPr/>
            <p:nvPr/>
          </p:nvSpPr>
          <p:spPr>
            <a:xfrm>
              <a:off x="3282888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01883B69-63E2-4DAD-BF81-7523E476610C}"/>
                </a:ext>
              </a:extLst>
            </p:cNvPr>
            <p:cNvSpPr/>
            <p:nvPr/>
          </p:nvSpPr>
          <p:spPr>
            <a:xfrm>
              <a:off x="3428963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F1EBD47A-0F0C-478C-9345-BEB959EE282F}"/>
                </a:ext>
              </a:extLst>
            </p:cNvPr>
            <p:cNvSpPr/>
            <p:nvPr/>
          </p:nvSpPr>
          <p:spPr>
            <a:xfrm>
              <a:off x="3575227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cxnSp>
          <p:nvCxnSpPr>
            <p:cNvPr id="116" name="接點: 肘形 115">
              <a:extLst>
                <a:ext uri="{FF2B5EF4-FFF2-40B4-BE49-F238E27FC236}">
                  <a16:creationId xmlns:a16="http://schemas.microsoft.com/office/drawing/2014/main" id="{94A7C109-5821-43A1-9DBE-C8AA823C87A9}"/>
                </a:ext>
              </a:extLst>
            </p:cNvPr>
            <p:cNvCxnSpPr>
              <a:cxnSpLocks/>
              <a:endCxn id="115" idx="3"/>
            </p:cNvCxnSpPr>
            <p:nvPr/>
          </p:nvCxnSpPr>
          <p:spPr>
            <a:xfrm>
              <a:off x="3137192" y="5852795"/>
              <a:ext cx="583200" cy="635"/>
            </a:xfrm>
            <a:prstGeom prst="bentConnector5">
              <a:avLst>
                <a:gd name="adj1" fmla="val -24183"/>
                <a:gd name="adj2" fmla="val 22661417"/>
                <a:gd name="adj3" fmla="val 124172"/>
              </a:avLst>
            </a:prstGeom>
            <a:ln w="63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矩形 116">
            <a:extLst>
              <a:ext uri="{FF2B5EF4-FFF2-40B4-BE49-F238E27FC236}">
                <a16:creationId xmlns:a16="http://schemas.microsoft.com/office/drawing/2014/main" id="{E92AB97B-745D-408D-9C1D-98505E9188D5}"/>
              </a:ext>
            </a:extLst>
          </p:cNvPr>
          <p:cNvSpPr/>
          <p:nvPr/>
        </p:nvSpPr>
        <p:spPr>
          <a:xfrm>
            <a:off x="5473124" y="3123013"/>
            <a:ext cx="1239808" cy="43123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()</a:t>
            </a:r>
          </a:p>
        </p:txBody>
      </p:sp>
      <p:cxnSp>
        <p:nvCxnSpPr>
          <p:cNvPr id="118" name="接點: 弧形 117">
            <a:extLst>
              <a:ext uri="{FF2B5EF4-FFF2-40B4-BE49-F238E27FC236}">
                <a16:creationId xmlns:a16="http://schemas.microsoft.com/office/drawing/2014/main" id="{FB529888-9A0B-4646-A5A9-16E6C9761AEC}"/>
              </a:ext>
            </a:extLst>
          </p:cNvPr>
          <p:cNvCxnSpPr>
            <a:cxnSpLocks/>
            <a:stCxn id="117" idx="3"/>
            <a:endCxn id="83" idx="0"/>
          </p:cNvCxnSpPr>
          <p:nvPr/>
        </p:nvCxnSpPr>
        <p:spPr>
          <a:xfrm>
            <a:off x="6712932" y="3338632"/>
            <a:ext cx="733348" cy="319635"/>
          </a:xfrm>
          <a:prstGeom prst="curvedConnector2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接點: 弧形 118">
            <a:extLst>
              <a:ext uri="{FF2B5EF4-FFF2-40B4-BE49-F238E27FC236}">
                <a16:creationId xmlns:a16="http://schemas.microsoft.com/office/drawing/2014/main" id="{01F2F8AB-75BB-4C8C-8C2D-581ACE196E07}"/>
              </a:ext>
            </a:extLst>
          </p:cNvPr>
          <p:cNvCxnSpPr>
            <a:cxnSpLocks/>
            <a:stCxn id="69" idx="0"/>
            <a:endCxn id="117" idx="1"/>
          </p:cNvCxnSpPr>
          <p:nvPr/>
        </p:nvCxnSpPr>
        <p:spPr>
          <a:xfrm rot="5400000" flipH="1" flipV="1">
            <a:off x="4951232" y="3136375"/>
            <a:ext cx="319635" cy="724150"/>
          </a:xfrm>
          <a:prstGeom prst="curvedConnector2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567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2972" y="-5354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555770" cy="400110"/>
            <a:chOff x="568442" y="319364"/>
            <a:chExt cx="355577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45825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Algorithm – Mix Columns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530754C3-1D6A-4771-A66A-88CD092FD69D}"/>
                  </a:ext>
                </a:extLst>
              </p:cNvPr>
              <p:cNvSpPr txBox="1"/>
              <p:nvPr/>
            </p:nvSpPr>
            <p:spPr>
              <a:xfrm>
                <a:off x="3167591" y="1034612"/>
                <a:ext cx="5856817" cy="2441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kern="100" smtClean="0"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03</m:t>
                          </m:r>
                        </m:e>
                      </m:d>
                      <m:sSup>
                        <m:sSupPr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800" b="0" i="1" kern="100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02</m:t>
                          </m:r>
                        </m:e>
                      </m:d>
                    </m:oMath>
                  </m:oMathPara>
                </a14:m>
                <a:endPara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TW" sz="1800" i="1" smtClean="0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′</m:t>
                      </m:r>
                      <m:d>
                        <m:dPr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𝑎</m:t>
                      </m:r>
                      <m:d>
                        <m:dPr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⨂ 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𝑆</m:t>
                      </m:r>
                      <m:d>
                        <m:dPr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TW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zh-TW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0,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2,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3,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02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03</m:t>
                              </m:r>
                            </m:e>
                          </m:eqArr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   </m:t>
                          </m:r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03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02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</m:eqArr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   </m:t>
                          </m:r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03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02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</m:eqArr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   </m:t>
                          </m:r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03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02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0,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2,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3,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         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0≤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𝑁𝑏</m:t>
                      </m:r>
                    </m:oMath>
                  </m:oMathPara>
                </a14:m>
                <a:endParaRPr lang="zh-TW" altLang="zh-TW" i="1" kern="1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530754C3-1D6A-4771-A66A-88CD092FD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591" y="1034612"/>
                <a:ext cx="5856817" cy="24411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0CB95E92-4200-4DF9-9328-F59D06B7230B}"/>
                  </a:ext>
                </a:extLst>
              </p:cNvPr>
              <p:cNvSpPr/>
              <p:nvPr/>
            </p:nvSpPr>
            <p:spPr>
              <a:xfrm>
                <a:off x="3068531" y="4276861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0CB95E92-4200-4DF9-9328-F59D06B72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531" y="4276861"/>
                <a:ext cx="503128" cy="50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矩形 121">
            <a:extLst>
              <a:ext uri="{FF2B5EF4-FFF2-40B4-BE49-F238E27FC236}">
                <a16:creationId xmlns:a16="http://schemas.microsoft.com/office/drawing/2014/main" id="{63047F39-F911-4EE4-A5FB-F3A35CAAC83C}"/>
              </a:ext>
            </a:extLst>
          </p:cNvPr>
          <p:cNvSpPr/>
          <p:nvPr/>
        </p:nvSpPr>
        <p:spPr>
          <a:xfrm>
            <a:off x="3573500" y="4276861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966AF03F-9C59-44A7-9049-9C70333F80D5}"/>
                  </a:ext>
                </a:extLst>
              </p:cNvPr>
              <p:cNvSpPr/>
              <p:nvPr/>
            </p:nvSpPr>
            <p:spPr>
              <a:xfrm>
                <a:off x="4079784" y="4276861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966AF03F-9C59-44A7-9049-9C70333F8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84" y="4276861"/>
                <a:ext cx="503128" cy="503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9AF85571-828C-49F7-8837-3461A9C5C6FF}"/>
                  </a:ext>
                </a:extLst>
              </p:cNvPr>
              <p:cNvSpPr/>
              <p:nvPr/>
            </p:nvSpPr>
            <p:spPr>
              <a:xfrm>
                <a:off x="4586725" y="4276861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9AF85571-828C-49F7-8837-3461A9C5C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725" y="4276861"/>
                <a:ext cx="503128" cy="5031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EC5D90FB-3D6D-4A5F-8659-EAAC5C1E0D3D}"/>
                  </a:ext>
                </a:extLst>
              </p:cNvPr>
              <p:cNvSpPr/>
              <p:nvPr/>
            </p:nvSpPr>
            <p:spPr>
              <a:xfrm>
                <a:off x="3069550" y="4782652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EC5D90FB-3D6D-4A5F-8659-EAAC5C1E0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550" y="4782652"/>
                <a:ext cx="503128" cy="5031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029C06FA-5635-4B54-AFF6-6F2A24DEAA7D}"/>
                  </a:ext>
                </a:extLst>
              </p:cNvPr>
              <p:cNvSpPr/>
              <p:nvPr/>
            </p:nvSpPr>
            <p:spPr>
              <a:xfrm>
                <a:off x="4080803" y="4782652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029C06FA-5635-4B54-AFF6-6F2A24DEA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803" y="4782652"/>
                <a:ext cx="503128" cy="5031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DFA088A4-BF35-4174-83DC-D8602497B67A}"/>
                  </a:ext>
                </a:extLst>
              </p:cNvPr>
              <p:cNvSpPr/>
              <p:nvPr/>
            </p:nvSpPr>
            <p:spPr>
              <a:xfrm>
                <a:off x="4585081" y="4782652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DFA088A4-BF35-4174-83DC-D8602497B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081" y="4782652"/>
                <a:ext cx="503128" cy="5031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CD90832B-A114-4043-99BD-E4071B701BF1}"/>
                  </a:ext>
                </a:extLst>
              </p:cNvPr>
              <p:cNvSpPr/>
              <p:nvPr/>
            </p:nvSpPr>
            <p:spPr>
              <a:xfrm>
                <a:off x="3069550" y="5288443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CD90832B-A114-4043-99BD-E4071B701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550" y="5288443"/>
                <a:ext cx="503128" cy="5031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矩形 128">
            <a:extLst>
              <a:ext uri="{FF2B5EF4-FFF2-40B4-BE49-F238E27FC236}">
                <a16:creationId xmlns:a16="http://schemas.microsoft.com/office/drawing/2014/main" id="{C10B642B-36BA-4463-820C-E6E23A71C19B}"/>
              </a:ext>
            </a:extLst>
          </p:cNvPr>
          <p:cNvSpPr/>
          <p:nvPr/>
        </p:nvSpPr>
        <p:spPr>
          <a:xfrm>
            <a:off x="3574519" y="5288443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2C1B85B5-C1C2-4B28-89DC-FE1BCBDCB2FD}"/>
                  </a:ext>
                </a:extLst>
              </p:cNvPr>
              <p:cNvSpPr/>
              <p:nvPr/>
            </p:nvSpPr>
            <p:spPr>
              <a:xfrm>
                <a:off x="4080803" y="5288443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2C1B85B5-C1C2-4B28-89DC-FE1BCBDCB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803" y="5288443"/>
                <a:ext cx="503128" cy="5031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96411697-6DA9-4F69-B5D7-220481776011}"/>
                  </a:ext>
                </a:extLst>
              </p:cNvPr>
              <p:cNvSpPr/>
              <p:nvPr/>
            </p:nvSpPr>
            <p:spPr>
              <a:xfrm>
                <a:off x="4585081" y="5288443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96411697-6DA9-4F69-B5D7-220481776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081" y="5288443"/>
                <a:ext cx="503128" cy="50312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2634C2E9-EE85-40F7-84E1-A5DE2F7CFD35}"/>
                  </a:ext>
                </a:extLst>
              </p:cNvPr>
              <p:cNvSpPr/>
              <p:nvPr/>
            </p:nvSpPr>
            <p:spPr>
              <a:xfrm>
                <a:off x="3069550" y="5794234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2634C2E9-EE85-40F7-84E1-A5DE2F7CF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550" y="5794234"/>
                <a:ext cx="503128" cy="5031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矩形 132">
            <a:extLst>
              <a:ext uri="{FF2B5EF4-FFF2-40B4-BE49-F238E27FC236}">
                <a16:creationId xmlns:a16="http://schemas.microsoft.com/office/drawing/2014/main" id="{398197DB-3A21-4AC3-8A2F-9FC0DCEA4B67}"/>
              </a:ext>
            </a:extLst>
          </p:cNvPr>
          <p:cNvSpPr/>
          <p:nvPr/>
        </p:nvSpPr>
        <p:spPr>
          <a:xfrm>
            <a:off x="3574519" y="5794234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DE10D60B-1E1D-47E2-802A-D7C5AB18C5D4}"/>
                  </a:ext>
                </a:extLst>
              </p:cNvPr>
              <p:cNvSpPr/>
              <p:nvPr/>
            </p:nvSpPr>
            <p:spPr>
              <a:xfrm>
                <a:off x="4080803" y="5794234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DE10D60B-1E1D-47E2-802A-D7C5AB18C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803" y="5794234"/>
                <a:ext cx="503128" cy="50312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E6185C6D-3B53-404F-A7F7-937A2E464C3E}"/>
                  </a:ext>
                </a:extLst>
              </p:cNvPr>
              <p:cNvSpPr/>
              <p:nvPr/>
            </p:nvSpPr>
            <p:spPr>
              <a:xfrm>
                <a:off x="4585081" y="5794234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E6185C6D-3B53-404F-A7F7-937A2E464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081" y="5794234"/>
                <a:ext cx="503128" cy="50312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41CF0DCD-F475-42C2-AECB-BD0B6DB1E17D}"/>
                  </a:ext>
                </a:extLst>
              </p:cNvPr>
              <p:cNvSpPr/>
              <p:nvPr/>
            </p:nvSpPr>
            <p:spPr>
              <a:xfrm>
                <a:off x="3626879" y="4730292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41CF0DCD-F475-42C2-AECB-BD0B6DB1E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879" y="4730292"/>
                <a:ext cx="503128" cy="50312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矩形 136">
            <a:extLst>
              <a:ext uri="{FF2B5EF4-FFF2-40B4-BE49-F238E27FC236}">
                <a16:creationId xmlns:a16="http://schemas.microsoft.com/office/drawing/2014/main" id="{BCCA037A-F0AC-41B6-BDF3-BED7A0FFC6A5}"/>
              </a:ext>
            </a:extLst>
          </p:cNvPr>
          <p:cNvSpPr/>
          <p:nvPr/>
        </p:nvSpPr>
        <p:spPr>
          <a:xfrm>
            <a:off x="5441512" y="3778250"/>
            <a:ext cx="1308134" cy="402503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MixColumns</a:t>
            </a:r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()</a:t>
            </a:r>
            <a:endParaRPr lang="zh-TW" altLang="en-US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2DB96A46-AEC7-4D4E-9FED-F5D28074C507}"/>
                  </a:ext>
                </a:extLst>
              </p:cNvPr>
              <p:cNvSpPr/>
              <p:nvPr/>
            </p:nvSpPr>
            <p:spPr>
              <a:xfrm>
                <a:off x="3627866" y="4226304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2DB96A46-AEC7-4D4E-9FED-F5D28074C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866" y="4226304"/>
                <a:ext cx="503128" cy="50312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C7B90B68-5FC2-488B-9A85-C36FB5C95570}"/>
                  </a:ext>
                </a:extLst>
              </p:cNvPr>
              <p:cNvSpPr/>
              <p:nvPr/>
            </p:nvSpPr>
            <p:spPr>
              <a:xfrm>
                <a:off x="3627702" y="5237145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C7B90B68-5FC2-488B-9A85-C36FB5C95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702" y="5237145"/>
                <a:ext cx="503128" cy="50312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7A6A22C7-BDCE-48BC-A6F3-C85E09131F8C}"/>
                  </a:ext>
                </a:extLst>
              </p:cNvPr>
              <p:cNvSpPr/>
              <p:nvPr/>
            </p:nvSpPr>
            <p:spPr>
              <a:xfrm>
                <a:off x="3628778" y="5742936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7A6A22C7-BDCE-48BC-A6F3-C85E09131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778" y="5742936"/>
                <a:ext cx="503128" cy="50312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78D95424-C6EE-4B6B-BAB5-2637AA626709}"/>
                  </a:ext>
                </a:extLst>
              </p:cNvPr>
              <p:cNvSpPr/>
              <p:nvPr/>
            </p:nvSpPr>
            <p:spPr>
              <a:xfrm>
                <a:off x="7105613" y="4277749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78D95424-C6EE-4B6B-BAB5-2637AA626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13" y="4277749"/>
                <a:ext cx="503128" cy="50312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矩形 141">
            <a:extLst>
              <a:ext uri="{FF2B5EF4-FFF2-40B4-BE49-F238E27FC236}">
                <a16:creationId xmlns:a16="http://schemas.microsoft.com/office/drawing/2014/main" id="{8ABBEC78-4305-4C56-A527-2ED442B99FC6}"/>
              </a:ext>
            </a:extLst>
          </p:cNvPr>
          <p:cNvSpPr/>
          <p:nvPr/>
        </p:nvSpPr>
        <p:spPr>
          <a:xfrm>
            <a:off x="7610582" y="4277749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E2A6DA0E-AB1E-43EB-B56A-9D40BCBBCDFD}"/>
                  </a:ext>
                </a:extLst>
              </p:cNvPr>
              <p:cNvSpPr/>
              <p:nvPr/>
            </p:nvSpPr>
            <p:spPr>
              <a:xfrm>
                <a:off x="8116866" y="4277749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E2A6DA0E-AB1E-43EB-B56A-9D40BCBBC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866" y="4277749"/>
                <a:ext cx="503128" cy="50312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CF82C8E6-6CC0-4650-AF4C-10C81CC92A30}"/>
                  </a:ext>
                </a:extLst>
              </p:cNvPr>
              <p:cNvSpPr/>
              <p:nvPr/>
            </p:nvSpPr>
            <p:spPr>
              <a:xfrm>
                <a:off x="8623807" y="4277749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CF82C8E6-6CC0-4650-AF4C-10C81CC92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807" y="4277749"/>
                <a:ext cx="503128" cy="50312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73508FD7-CE3B-4213-9F6B-7BA90FBB5742}"/>
                  </a:ext>
                </a:extLst>
              </p:cNvPr>
              <p:cNvSpPr/>
              <p:nvPr/>
            </p:nvSpPr>
            <p:spPr>
              <a:xfrm>
                <a:off x="7106632" y="4783540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73508FD7-CE3B-4213-9F6B-7BA90FBB5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632" y="4783540"/>
                <a:ext cx="503128" cy="50312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A4FE0201-DE21-40FA-A252-E225DFF899AE}"/>
                  </a:ext>
                </a:extLst>
              </p:cNvPr>
              <p:cNvSpPr/>
              <p:nvPr/>
            </p:nvSpPr>
            <p:spPr>
              <a:xfrm>
                <a:off x="8117885" y="4783540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A4FE0201-DE21-40FA-A252-E225DFF89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885" y="4783540"/>
                <a:ext cx="503128" cy="5031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6A592D5B-7948-49CC-BA08-D6636A38A49A}"/>
                  </a:ext>
                </a:extLst>
              </p:cNvPr>
              <p:cNvSpPr/>
              <p:nvPr/>
            </p:nvSpPr>
            <p:spPr>
              <a:xfrm>
                <a:off x="8622163" y="4783540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6A592D5B-7948-49CC-BA08-D6636A38A4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163" y="4783540"/>
                <a:ext cx="503128" cy="50312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3BD7CDD8-4548-415E-9C53-7D5823F19654}"/>
                  </a:ext>
                </a:extLst>
              </p:cNvPr>
              <p:cNvSpPr/>
              <p:nvPr/>
            </p:nvSpPr>
            <p:spPr>
              <a:xfrm>
                <a:off x="7106632" y="5289331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3BD7CDD8-4548-415E-9C53-7D5823F196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632" y="5289331"/>
                <a:ext cx="503128" cy="50312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>
            <a:extLst>
              <a:ext uri="{FF2B5EF4-FFF2-40B4-BE49-F238E27FC236}">
                <a16:creationId xmlns:a16="http://schemas.microsoft.com/office/drawing/2014/main" id="{111B1DB6-53C9-427E-AE8A-4695820E4A59}"/>
              </a:ext>
            </a:extLst>
          </p:cNvPr>
          <p:cNvSpPr/>
          <p:nvPr/>
        </p:nvSpPr>
        <p:spPr>
          <a:xfrm>
            <a:off x="7611601" y="5289331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FED1056B-CD22-4CFB-8B38-B8817A16CD41}"/>
                  </a:ext>
                </a:extLst>
              </p:cNvPr>
              <p:cNvSpPr/>
              <p:nvPr/>
            </p:nvSpPr>
            <p:spPr>
              <a:xfrm>
                <a:off x="8117885" y="5289331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FED1056B-CD22-4CFB-8B38-B8817A16C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885" y="5289331"/>
                <a:ext cx="503128" cy="50312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92C3F6CE-72F6-43B2-BE73-815F307580C2}"/>
                  </a:ext>
                </a:extLst>
              </p:cNvPr>
              <p:cNvSpPr/>
              <p:nvPr/>
            </p:nvSpPr>
            <p:spPr>
              <a:xfrm>
                <a:off x="8622163" y="5289331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92C3F6CE-72F6-43B2-BE73-815F30758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163" y="5289331"/>
                <a:ext cx="503128" cy="5031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0DD12982-715F-4623-A657-CCDEC8ED35F7}"/>
                  </a:ext>
                </a:extLst>
              </p:cNvPr>
              <p:cNvSpPr/>
              <p:nvPr/>
            </p:nvSpPr>
            <p:spPr>
              <a:xfrm>
                <a:off x="7106632" y="5795122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0DD12982-715F-4623-A657-CCDEC8ED3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632" y="5795122"/>
                <a:ext cx="503128" cy="50312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矩形 152">
            <a:extLst>
              <a:ext uri="{FF2B5EF4-FFF2-40B4-BE49-F238E27FC236}">
                <a16:creationId xmlns:a16="http://schemas.microsoft.com/office/drawing/2014/main" id="{59FE79F5-7A7F-41AC-B7DC-E512BADAA0B3}"/>
              </a:ext>
            </a:extLst>
          </p:cNvPr>
          <p:cNvSpPr/>
          <p:nvPr/>
        </p:nvSpPr>
        <p:spPr>
          <a:xfrm>
            <a:off x="7611601" y="5795122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4A25E3BA-0161-4205-9EBB-4FFC9A66C891}"/>
                  </a:ext>
                </a:extLst>
              </p:cNvPr>
              <p:cNvSpPr/>
              <p:nvPr/>
            </p:nvSpPr>
            <p:spPr>
              <a:xfrm>
                <a:off x="8117885" y="5795122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4A25E3BA-0161-4205-9EBB-4FFC9A66C8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885" y="5795122"/>
                <a:ext cx="503128" cy="50312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EFE4B2D7-A832-4A83-A7E1-C28DC9A5CB85}"/>
                  </a:ext>
                </a:extLst>
              </p:cNvPr>
              <p:cNvSpPr/>
              <p:nvPr/>
            </p:nvSpPr>
            <p:spPr>
              <a:xfrm>
                <a:off x="8622163" y="5795122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EFE4B2D7-A832-4A83-A7E1-C28DC9A5CB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163" y="5795122"/>
                <a:ext cx="503128" cy="50312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10BF2427-C639-4878-B515-E64FABB04BAE}"/>
                  </a:ext>
                </a:extLst>
              </p:cNvPr>
              <p:cNvSpPr/>
              <p:nvPr/>
            </p:nvSpPr>
            <p:spPr>
              <a:xfrm>
                <a:off x="7663961" y="4731180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10BF2427-C639-4878-B515-E64FABB04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961" y="4731180"/>
                <a:ext cx="503128" cy="50312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AE7D82D1-065E-4B46-9450-CE0E4FE96434}"/>
                  </a:ext>
                </a:extLst>
              </p:cNvPr>
              <p:cNvSpPr/>
              <p:nvPr/>
            </p:nvSpPr>
            <p:spPr>
              <a:xfrm>
                <a:off x="7664948" y="4227192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AE7D82D1-065E-4B46-9450-CE0E4FE96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948" y="4227192"/>
                <a:ext cx="503128" cy="50312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B2B186A9-C2A7-43B8-8773-EEB565FD3E74}"/>
                  </a:ext>
                </a:extLst>
              </p:cNvPr>
              <p:cNvSpPr/>
              <p:nvPr/>
            </p:nvSpPr>
            <p:spPr>
              <a:xfrm>
                <a:off x="7664784" y="5238033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B2B186A9-C2A7-43B8-8773-EEB565FD3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784" y="5238033"/>
                <a:ext cx="503128" cy="50312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B46B92FF-D8A2-4E7F-9EFF-CCAF38FA0CC8}"/>
                  </a:ext>
                </a:extLst>
              </p:cNvPr>
              <p:cNvSpPr/>
              <p:nvPr/>
            </p:nvSpPr>
            <p:spPr>
              <a:xfrm>
                <a:off x="7665860" y="5743823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B46B92FF-D8A2-4E7F-9EFF-CCAF38FA0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860" y="5743823"/>
                <a:ext cx="503128" cy="50312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7431A446-57AD-451C-BBCE-0EC790745A4B}"/>
              </a:ext>
            </a:extLst>
          </p:cNvPr>
          <p:cNvCxnSpPr>
            <a:stCxn id="138" idx="3"/>
            <a:endCxn id="137" idx="1"/>
          </p:cNvCxnSpPr>
          <p:nvPr/>
        </p:nvCxnSpPr>
        <p:spPr>
          <a:xfrm flipV="1">
            <a:off x="4130994" y="3979501"/>
            <a:ext cx="1310518" cy="498367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D6E92CF4-3B77-49F5-9B63-63D32E2BFC56}"/>
              </a:ext>
            </a:extLst>
          </p:cNvPr>
          <p:cNvCxnSpPr>
            <a:stCxn id="137" idx="3"/>
            <a:endCxn id="157" idx="1"/>
          </p:cNvCxnSpPr>
          <p:nvPr/>
        </p:nvCxnSpPr>
        <p:spPr>
          <a:xfrm>
            <a:off x="6749645" y="3979501"/>
            <a:ext cx="915302" cy="499254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951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485B6-DB36-AA8F-D804-6B9B5E567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DEE6E711-6757-8874-5B07-F04D90939795}"/>
              </a:ext>
            </a:extLst>
          </p:cNvPr>
          <p:cNvSpPr/>
          <p:nvPr/>
        </p:nvSpPr>
        <p:spPr>
          <a:xfrm>
            <a:off x="-2972" y="-5354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35F55458-C91B-5A77-FC37-F2F315D12FF7}"/>
              </a:ext>
            </a:extLst>
          </p:cNvPr>
          <p:cNvGrpSpPr/>
          <p:nvPr/>
        </p:nvGrpSpPr>
        <p:grpSpPr>
          <a:xfrm>
            <a:off x="568443" y="319365"/>
            <a:ext cx="4025451" cy="400110"/>
            <a:chOff x="568442" y="319364"/>
            <a:chExt cx="4025451" cy="400111"/>
          </a:xfrm>
        </p:grpSpPr>
        <p:sp>
          <p:nvSpPr>
            <p:cNvPr id="55" name="文本框 23">
              <a:extLst>
                <a:ext uri="{FF2B5EF4-FFF2-40B4-BE49-F238E27FC236}">
                  <a16:creationId xmlns:a16="http://schemas.microsoft.com/office/drawing/2014/main" id="{98376DEA-DCE3-494E-911B-455AE3B79BDF}"/>
                </a:ext>
              </a:extLst>
            </p:cNvPr>
            <p:cNvSpPr txBox="1"/>
            <p:nvPr/>
          </p:nvSpPr>
          <p:spPr>
            <a:xfrm>
              <a:off x="665958" y="319364"/>
              <a:ext cx="392793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AES-128 Algorithm – Mix Columns</a:t>
              </a:r>
            </a:p>
          </p:txBody>
        </p: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D25B1444-5D4B-5F99-3B20-7C5A1CFE9B08}"/>
                </a:ext>
              </a:extLst>
            </p:cNvPr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91739260-7B0F-B45D-179A-F0D52613F58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9CD4D66-945C-6C45-9B50-4FF94416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3" y="3552442"/>
            <a:ext cx="4288653" cy="273057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F71647-E303-5011-1320-ADCF2B3D3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028" y="3303579"/>
            <a:ext cx="3960616" cy="33697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2F359C9-1EBD-2D9E-3B4F-FC7720E84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028" y="1063187"/>
            <a:ext cx="5425111" cy="184511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28B24A6-7907-302B-79A4-D8E053B6C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362" y="1173819"/>
            <a:ext cx="5033863" cy="156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10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2972" y="-5354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4378368" cy="400110"/>
            <a:chOff x="568442" y="319364"/>
            <a:chExt cx="437836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428085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AES-128 Algorithm – Add Round Keys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0D73AACC-02BC-4AB5-A511-50456F67089B}"/>
                  </a:ext>
                </a:extLst>
              </p:cNvPr>
              <p:cNvSpPr txBox="1"/>
              <p:nvPr/>
            </p:nvSpPr>
            <p:spPr>
              <a:xfrm>
                <a:off x="2898423" y="1274586"/>
                <a:ext cx="6395154" cy="9673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zh-TW" sz="1800" i="1" kern="10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 ⨁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𝑟𝑜𝑢𝑛𝑑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𝑁𝑏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0≤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𝑁𝑏</m:t>
                      </m:r>
                      <m:r>
                        <a:rPr kumimoji="0" lang="zh-TW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，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0≤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𝑟𝑜𝑢𝑛𝑑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𝑁𝑟</m:t>
                      </m:r>
                      <m:r>
                        <a:rPr kumimoji="0" lang="en-US" altLang="zh-TW" sz="105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0" lang="en-US" altLang="zh-TW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0D73AACC-02BC-4AB5-A511-50456F670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423" y="1274586"/>
                <a:ext cx="6395154" cy="9673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844073A4-DB83-43D8-A200-F84844B07C04}"/>
                  </a:ext>
                </a:extLst>
              </p:cNvPr>
              <p:cNvSpPr/>
              <p:nvPr/>
            </p:nvSpPr>
            <p:spPr>
              <a:xfrm>
                <a:off x="2153399" y="3449401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844073A4-DB83-43D8-A200-F84844B07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399" y="3449401"/>
                <a:ext cx="536380" cy="5363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E29F3184-DDBC-4D37-88FA-589ED9D5ED79}"/>
              </a:ext>
            </a:extLst>
          </p:cNvPr>
          <p:cNvSpPr/>
          <p:nvPr/>
        </p:nvSpPr>
        <p:spPr>
          <a:xfrm>
            <a:off x="2691741" y="3449401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3DE584E-9474-4636-A59B-76B60C3A212E}"/>
                  </a:ext>
                </a:extLst>
              </p:cNvPr>
              <p:cNvSpPr/>
              <p:nvPr/>
            </p:nvSpPr>
            <p:spPr>
              <a:xfrm>
                <a:off x="3231485" y="3449401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3DE584E-9474-4636-A59B-76B60C3A2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85" y="3449401"/>
                <a:ext cx="536380" cy="5363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D4D6A6F-9BEF-4B12-BBCA-A6D0782DB24D}"/>
                  </a:ext>
                </a:extLst>
              </p:cNvPr>
              <p:cNvSpPr/>
              <p:nvPr/>
            </p:nvSpPr>
            <p:spPr>
              <a:xfrm>
                <a:off x="3771929" y="3449401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D4D6A6F-9BEF-4B12-BBCA-A6D0782DB2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29" y="3449401"/>
                <a:ext cx="536380" cy="5363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6F897B37-A863-4C9F-9E70-D86AE8A6DE35}"/>
                  </a:ext>
                </a:extLst>
              </p:cNvPr>
              <p:cNvSpPr/>
              <p:nvPr/>
            </p:nvSpPr>
            <p:spPr>
              <a:xfrm>
                <a:off x="2154485" y="3988619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6F897B37-A863-4C9F-9E70-D86AE8A6D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485" y="3988619"/>
                <a:ext cx="536380" cy="5363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3CFFA80-A5FB-42CC-9C22-D323B208F890}"/>
                  </a:ext>
                </a:extLst>
              </p:cNvPr>
              <p:cNvSpPr/>
              <p:nvPr/>
            </p:nvSpPr>
            <p:spPr>
              <a:xfrm>
                <a:off x="3232571" y="3988619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3CFFA80-A5FB-42CC-9C22-D323B208F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571" y="3988619"/>
                <a:ext cx="536380" cy="5363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8786B45-4998-4298-A209-A29FF8A387DA}"/>
                  </a:ext>
                </a:extLst>
              </p:cNvPr>
              <p:cNvSpPr/>
              <p:nvPr/>
            </p:nvSpPr>
            <p:spPr>
              <a:xfrm>
                <a:off x="3770177" y="3988619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8786B45-4998-4298-A209-A29FF8A38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177" y="3988619"/>
                <a:ext cx="536380" cy="5363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679DC87-692B-4F11-8ECB-354F6E2B216B}"/>
                  </a:ext>
                </a:extLst>
              </p:cNvPr>
              <p:cNvSpPr/>
              <p:nvPr/>
            </p:nvSpPr>
            <p:spPr>
              <a:xfrm>
                <a:off x="2154485" y="4527837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679DC87-692B-4F11-8ECB-354F6E2B2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485" y="4527837"/>
                <a:ext cx="536380" cy="5363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>
            <a:extLst>
              <a:ext uri="{FF2B5EF4-FFF2-40B4-BE49-F238E27FC236}">
                <a16:creationId xmlns:a16="http://schemas.microsoft.com/office/drawing/2014/main" id="{2F6E27A0-DBAD-43C4-937A-C5ED2D203236}"/>
              </a:ext>
            </a:extLst>
          </p:cNvPr>
          <p:cNvSpPr/>
          <p:nvPr/>
        </p:nvSpPr>
        <p:spPr>
          <a:xfrm>
            <a:off x="2692827" y="4527837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1A515FB-1AF7-47E5-BCA5-D72CF955D5A5}"/>
                  </a:ext>
                </a:extLst>
              </p:cNvPr>
              <p:cNvSpPr/>
              <p:nvPr/>
            </p:nvSpPr>
            <p:spPr>
              <a:xfrm>
                <a:off x="3232571" y="4527837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1A515FB-1AF7-47E5-BCA5-D72CF955D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571" y="4527837"/>
                <a:ext cx="536380" cy="5363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6B1851D-D882-4F07-A9E0-B34A26FE8C9C}"/>
                  </a:ext>
                </a:extLst>
              </p:cNvPr>
              <p:cNvSpPr/>
              <p:nvPr/>
            </p:nvSpPr>
            <p:spPr>
              <a:xfrm>
                <a:off x="3770177" y="4527837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6B1851D-D882-4F07-A9E0-B34A26FE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177" y="4527837"/>
                <a:ext cx="536380" cy="5363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55E537E-D437-4E8C-A1A7-4B6D6E7554EE}"/>
                  </a:ext>
                </a:extLst>
              </p:cNvPr>
              <p:cNvSpPr/>
              <p:nvPr/>
            </p:nvSpPr>
            <p:spPr>
              <a:xfrm>
                <a:off x="2154485" y="5067055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55E537E-D437-4E8C-A1A7-4B6D6E755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485" y="5067055"/>
                <a:ext cx="536380" cy="5363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矩形 65">
            <a:extLst>
              <a:ext uri="{FF2B5EF4-FFF2-40B4-BE49-F238E27FC236}">
                <a16:creationId xmlns:a16="http://schemas.microsoft.com/office/drawing/2014/main" id="{26D03417-3561-494A-BEF5-FA457F13F41D}"/>
              </a:ext>
            </a:extLst>
          </p:cNvPr>
          <p:cNvSpPr/>
          <p:nvPr/>
        </p:nvSpPr>
        <p:spPr>
          <a:xfrm>
            <a:off x="2692827" y="5067055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357C533C-F6D1-4D17-AEFA-54A4500CF65E}"/>
                  </a:ext>
                </a:extLst>
              </p:cNvPr>
              <p:cNvSpPr/>
              <p:nvPr/>
            </p:nvSpPr>
            <p:spPr>
              <a:xfrm>
                <a:off x="3232571" y="5067055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357C533C-F6D1-4D17-AEFA-54A4500CF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571" y="5067055"/>
                <a:ext cx="536380" cy="5363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527E3534-D119-43A6-A950-5120A91C4BA9}"/>
                  </a:ext>
                </a:extLst>
              </p:cNvPr>
              <p:cNvSpPr/>
              <p:nvPr/>
            </p:nvSpPr>
            <p:spPr>
              <a:xfrm>
                <a:off x="3770177" y="5067055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527E3534-D119-43A6-A950-5120A91C4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177" y="5067055"/>
                <a:ext cx="536380" cy="53638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34D5C5EC-BAC8-488C-B089-EE139B20EBE4}"/>
                  </a:ext>
                </a:extLst>
              </p:cNvPr>
              <p:cNvSpPr/>
              <p:nvPr/>
            </p:nvSpPr>
            <p:spPr>
              <a:xfrm>
                <a:off x="2748648" y="3932798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34D5C5EC-BAC8-488C-B089-EE139B20E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648" y="3932798"/>
                <a:ext cx="536380" cy="53638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0A2B27E-C1FD-428D-8ABC-ECD3B66639D2}"/>
                  </a:ext>
                </a:extLst>
              </p:cNvPr>
              <p:cNvSpPr/>
              <p:nvPr/>
            </p:nvSpPr>
            <p:spPr>
              <a:xfrm>
                <a:off x="2749700" y="3395502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0A2B27E-C1FD-428D-8ABC-ECD3B6663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700" y="3395502"/>
                <a:ext cx="536380" cy="53638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3819C55-D5D0-459B-AB96-2D367D9B2FB3}"/>
                  </a:ext>
                </a:extLst>
              </p:cNvPr>
              <p:cNvSpPr/>
              <p:nvPr/>
            </p:nvSpPr>
            <p:spPr>
              <a:xfrm>
                <a:off x="2749526" y="4473148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3819C55-D5D0-459B-AB96-2D367D9B2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26" y="4473148"/>
                <a:ext cx="536380" cy="53638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BD1DE431-089D-4017-A08B-8C662941858D}"/>
                  </a:ext>
                </a:extLst>
              </p:cNvPr>
              <p:cNvSpPr/>
              <p:nvPr/>
            </p:nvSpPr>
            <p:spPr>
              <a:xfrm>
                <a:off x="2750673" y="5012367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BD1DE431-089D-4017-A08B-8C6629418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73" y="5012367"/>
                <a:ext cx="536380" cy="53638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7125477B-E171-40AF-B090-1EF614410907}"/>
                  </a:ext>
                </a:extLst>
              </p:cNvPr>
              <p:cNvSpPr/>
              <p:nvPr/>
            </p:nvSpPr>
            <p:spPr>
              <a:xfrm>
                <a:off x="5062186" y="3452239"/>
                <a:ext cx="536380" cy="21455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7125477B-E171-40AF-B090-1EF614410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186" y="3452239"/>
                <a:ext cx="536380" cy="214551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群組 73">
            <a:extLst>
              <a:ext uri="{FF2B5EF4-FFF2-40B4-BE49-F238E27FC236}">
                <a16:creationId xmlns:a16="http://schemas.microsoft.com/office/drawing/2014/main" id="{1E6F6F11-1D5E-4C75-96A7-601039509961}"/>
              </a:ext>
            </a:extLst>
          </p:cNvPr>
          <p:cNvGrpSpPr/>
          <p:nvPr/>
        </p:nvGrpSpPr>
        <p:grpSpPr>
          <a:xfrm>
            <a:off x="4520897" y="4365864"/>
            <a:ext cx="321828" cy="321828"/>
            <a:chOff x="2889590" y="8733813"/>
            <a:chExt cx="360000" cy="360000"/>
          </a:xfrm>
        </p:grpSpPr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CEDD913A-8A9D-405D-95D6-DEAE5E2BB511}"/>
                </a:ext>
              </a:extLst>
            </p:cNvPr>
            <p:cNvSpPr/>
            <p:nvPr/>
          </p:nvSpPr>
          <p:spPr>
            <a:xfrm>
              <a:off x="2889590" y="8733813"/>
              <a:ext cx="360000" cy="36000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1BCBE5A1-F92A-454D-B65D-41FCEE72B586}"/>
                </a:ext>
              </a:extLst>
            </p:cNvPr>
            <p:cNvCxnSpPr>
              <a:stCxn id="75" idx="0"/>
              <a:endCxn id="75" idx="4"/>
            </p:cNvCxnSpPr>
            <p:nvPr/>
          </p:nvCxnSpPr>
          <p:spPr>
            <a:xfrm>
              <a:off x="3069590" y="8733813"/>
              <a:ext cx="0" cy="360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84FDB92D-8BB6-4CEF-B416-0F8F0322E8B9}"/>
                </a:ext>
              </a:extLst>
            </p:cNvPr>
            <p:cNvCxnSpPr>
              <a:stCxn id="75" idx="2"/>
              <a:endCxn id="75" idx="6"/>
            </p:cNvCxnSpPr>
            <p:nvPr/>
          </p:nvCxnSpPr>
          <p:spPr>
            <a:xfrm>
              <a:off x="2889590" y="8913813"/>
              <a:ext cx="360000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2DCA4023-1325-47F6-83DB-5155DB7854C0}"/>
              </a:ext>
            </a:extLst>
          </p:cNvPr>
          <p:cNvSpPr/>
          <p:nvPr/>
        </p:nvSpPr>
        <p:spPr>
          <a:xfrm>
            <a:off x="5600943" y="3452239"/>
            <a:ext cx="536380" cy="2145519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80D397D-B169-4234-B3C6-2583CC7A945C}"/>
                  </a:ext>
                </a:extLst>
              </p:cNvPr>
              <p:cNvSpPr/>
              <p:nvPr/>
            </p:nvSpPr>
            <p:spPr>
              <a:xfrm>
                <a:off x="6139635" y="3454018"/>
                <a:ext cx="536380" cy="21455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80D397D-B169-4234-B3C6-2583CC7A9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635" y="3454018"/>
                <a:ext cx="536380" cy="214551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80B34D1E-2B92-46FB-8A82-B522D0C5A142}"/>
                  </a:ext>
                </a:extLst>
              </p:cNvPr>
              <p:cNvSpPr/>
              <p:nvPr/>
            </p:nvSpPr>
            <p:spPr>
              <a:xfrm>
                <a:off x="6680703" y="3454018"/>
                <a:ext cx="536380" cy="21455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80B34D1E-2B92-46FB-8A82-B522D0C5A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703" y="3454018"/>
                <a:ext cx="536380" cy="214551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558D165-638E-4AA0-8585-D66239D8BCB6}"/>
                  </a:ext>
                </a:extLst>
              </p:cNvPr>
              <p:cNvSpPr/>
              <p:nvPr/>
            </p:nvSpPr>
            <p:spPr>
              <a:xfrm>
                <a:off x="5658204" y="3395472"/>
                <a:ext cx="536380" cy="21455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558D165-638E-4AA0-8585-D66239D8B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204" y="3395472"/>
                <a:ext cx="536380" cy="214551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17409BA6-1FC2-42DD-B824-6C6B5ACB4109}"/>
              </a:ext>
            </a:extLst>
          </p:cNvPr>
          <p:cNvCxnSpPr/>
          <p:nvPr/>
        </p:nvCxnSpPr>
        <p:spPr>
          <a:xfrm>
            <a:off x="7418896" y="4472375"/>
            <a:ext cx="270502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35C7C21A-5DAE-47D4-B528-9660C3AB8879}"/>
              </a:ext>
            </a:extLst>
          </p:cNvPr>
          <p:cNvCxnSpPr/>
          <p:nvPr/>
        </p:nvCxnSpPr>
        <p:spPr>
          <a:xfrm>
            <a:off x="7418896" y="4578814"/>
            <a:ext cx="270502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EFA2C49-A1C0-4A95-A868-F190372F24E2}"/>
                  </a:ext>
                </a:extLst>
              </p:cNvPr>
              <p:cNvSpPr/>
              <p:nvPr/>
            </p:nvSpPr>
            <p:spPr>
              <a:xfrm>
                <a:off x="7887500" y="3452239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EFA2C49-A1C0-4A95-A868-F190372F2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500" y="3452239"/>
                <a:ext cx="536380" cy="53638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D4EFBEC9-FF22-4E48-9D68-A64345826A6B}"/>
              </a:ext>
            </a:extLst>
          </p:cNvPr>
          <p:cNvSpPr/>
          <p:nvPr/>
        </p:nvSpPr>
        <p:spPr>
          <a:xfrm>
            <a:off x="8425842" y="3452239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B34B17A8-2C72-4383-8F6C-8E123D84D745}"/>
                  </a:ext>
                </a:extLst>
              </p:cNvPr>
              <p:cNvSpPr/>
              <p:nvPr/>
            </p:nvSpPr>
            <p:spPr>
              <a:xfrm>
                <a:off x="8965586" y="3452239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B34B17A8-2C72-4383-8F6C-8E123D84D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586" y="3452239"/>
                <a:ext cx="536380" cy="5363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3BCF17BD-AAD1-4CAD-9729-41B9C99FB72F}"/>
                  </a:ext>
                </a:extLst>
              </p:cNvPr>
              <p:cNvSpPr/>
              <p:nvPr/>
            </p:nvSpPr>
            <p:spPr>
              <a:xfrm>
                <a:off x="9506030" y="3452239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3BCF17BD-AAD1-4CAD-9729-41B9C99FB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030" y="3452239"/>
                <a:ext cx="536380" cy="53638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634D266D-D293-4565-87C4-C1AD968BBFC3}"/>
                  </a:ext>
                </a:extLst>
              </p:cNvPr>
              <p:cNvSpPr/>
              <p:nvPr/>
            </p:nvSpPr>
            <p:spPr>
              <a:xfrm>
                <a:off x="7888586" y="3991457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634D266D-D293-4565-87C4-C1AD968BB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586" y="3991457"/>
                <a:ext cx="536380" cy="53638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E3AE94B-BE48-483C-88D5-5E1E67D1536A}"/>
                  </a:ext>
                </a:extLst>
              </p:cNvPr>
              <p:cNvSpPr/>
              <p:nvPr/>
            </p:nvSpPr>
            <p:spPr>
              <a:xfrm>
                <a:off x="8966672" y="3991457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E3AE94B-BE48-483C-88D5-5E1E67D15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672" y="3991457"/>
                <a:ext cx="536380" cy="53638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6AD9E565-5D5A-406E-A6BC-F5FB6F7C6337}"/>
                  </a:ext>
                </a:extLst>
              </p:cNvPr>
              <p:cNvSpPr/>
              <p:nvPr/>
            </p:nvSpPr>
            <p:spPr>
              <a:xfrm>
                <a:off x="9504278" y="3991457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6AD9E565-5D5A-406E-A6BC-F5FB6F7C6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278" y="3991457"/>
                <a:ext cx="536380" cy="53638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1CD10E35-686D-4B71-8417-0CB750482DB5}"/>
                  </a:ext>
                </a:extLst>
              </p:cNvPr>
              <p:cNvSpPr/>
              <p:nvPr/>
            </p:nvSpPr>
            <p:spPr>
              <a:xfrm>
                <a:off x="7888586" y="4530675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1CD10E35-686D-4B71-8417-0CB750482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586" y="4530675"/>
                <a:ext cx="536380" cy="53638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>
            <a:extLst>
              <a:ext uri="{FF2B5EF4-FFF2-40B4-BE49-F238E27FC236}">
                <a16:creationId xmlns:a16="http://schemas.microsoft.com/office/drawing/2014/main" id="{A5EA62AF-0098-4202-8D2D-E2E3C96555FB}"/>
              </a:ext>
            </a:extLst>
          </p:cNvPr>
          <p:cNvSpPr/>
          <p:nvPr/>
        </p:nvSpPr>
        <p:spPr>
          <a:xfrm>
            <a:off x="8426928" y="4530675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41F5492A-926F-4027-8A5D-698688C5A3C6}"/>
                  </a:ext>
                </a:extLst>
              </p:cNvPr>
              <p:cNvSpPr/>
              <p:nvPr/>
            </p:nvSpPr>
            <p:spPr>
              <a:xfrm>
                <a:off x="8966672" y="4530675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41F5492A-926F-4027-8A5D-698688C5A3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672" y="4530675"/>
                <a:ext cx="536380" cy="53638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CD7495E9-16A9-413F-A62D-8AC99C0BA36D}"/>
                  </a:ext>
                </a:extLst>
              </p:cNvPr>
              <p:cNvSpPr/>
              <p:nvPr/>
            </p:nvSpPr>
            <p:spPr>
              <a:xfrm>
                <a:off x="9504278" y="4530675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CD7495E9-16A9-413F-A62D-8AC99C0BA3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278" y="4530675"/>
                <a:ext cx="536380" cy="53638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1FC073FC-F9B3-46F9-9658-48F5C7825712}"/>
                  </a:ext>
                </a:extLst>
              </p:cNvPr>
              <p:cNvSpPr/>
              <p:nvPr/>
            </p:nvSpPr>
            <p:spPr>
              <a:xfrm>
                <a:off x="7888586" y="5069893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1FC073FC-F9B3-46F9-9658-48F5C7825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586" y="5069893"/>
                <a:ext cx="536380" cy="53638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矩形 95">
            <a:extLst>
              <a:ext uri="{FF2B5EF4-FFF2-40B4-BE49-F238E27FC236}">
                <a16:creationId xmlns:a16="http://schemas.microsoft.com/office/drawing/2014/main" id="{CFD3FC9C-3247-41AC-960D-D20A27A780D3}"/>
              </a:ext>
            </a:extLst>
          </p:cNvPr>
          <p:cNvSpPr/>
          <p:nvPr/>
        </p:nvSpPr>
        <p:spPr>
          <a:xfrm>
            <a:off x="8426928" y="5069893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C0EC8F76-0162-493A-B1B8-9C691608D099}"/>
                  </a:ext>
                </a:extLst>
              </p:cNvPr>
              <p:cNvSpPr/>
              <p:nvPr/>
            </p:nvSpPr>
            <p:spPr>
              <a:xfrm>
                <a:off x="8966672" y="5069893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C0EC8F76-0162-493A-B1B8-9C691608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672" y="5069893"/>
                <a:ext cx="536380" cy="53638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19A2A55C-F198-4B57-953A-17F29530EF61}"/>
                  </a:ext>
                </a:extLst>
              </p:cNvPr>
              <p:cNvSpPr/>
              <p:nvPr/>
            </p:nvSpPr>
            <p:spPr>
              <a:xfrm>
                <a:off x="9504278" y="5069893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19A2A55C-F198-4B57-953A-17F29530EF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278" y="5069893"/>
                <a:ext cx="536380" cy="53638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562666CC-52B6-4E77-8DB7-F87B6B81D3F0}"/>
                  </a:ext>
                </a:extLst>
              </p:cNvPr>
              <p:cNvSpPr/>
              <p:nvPr/>
            </p:nvSpPr>
            <p:spPr>
              <a:xfrm>
                <a:off x="8482749" y="3935636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562666CC-52B6-4E77-8DB7-F87B6B81D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749" y="3935636"/>
                <a:ext cx="536380" cy="53638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FA93E1E7-503E-48AF-90ED-74DD7023B4FB}"/>
                  </a:ext>
                </a:extLst>
              </p:cNvPr>
              <p:cNvSpPr/>
              <p:nvPr/>
            </p:nvSpPr>
            <p:spPr>
              <a:xfrm>
                <a:off x="8483801" y="3398340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FA93E1E7-503E-48AF-90ED-74DD7023B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801" y="3398340"/>
                <a:ext cx="536380" cy="53638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48BD18B-9693-43EE-8578-FA40E09024E0}"/>
                  </a:ext>
                </a:extLst>
              </p:cNvPr>
              <p:cNvSpPr/>
              <p:nvPr/>
            </p:nvSpPr>
            <p:spPr>
              <a:xfrm>
                <a:off x="8483626" y="4475987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48BD18B-9693-43EE-8578-FA40E0902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26" y="4475987"/>
                <a:ext cx="536380" cy="53638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70858C9-3DEC-4498-8C1A-CF1FC5367C94}"/>
                  </a:ext>
                </a:extLst>
              </p:cNvPr>
              <p:cNvSpPr/>
              <p:nvPr/>
            </p:nvSpPr>
            <p:spPr>
              <a:xfrm>
                <a:off x="8484774" y="5015205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70858C9-3DEC-4498-8C1A-CF1FC5367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774" y="5015205"/>
                <a:ext cx="536380" cy="53638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FEA54C7D-C543-4EE3-9818-7A44CED51F24}"/>
                  </a:ext>
                </a:extLst>
              </p:cNvPr>
              <p:cNvSpPr txBox="1"/>
              <p:nvPr/>
            </p:nvSpPr>
            <p:spPr>
              <a:xfrm>
                <a:off x="6198605" y="3086273"/>
                <a:ext cx="1501863" cy="36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1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000" b="0" i="1" smtClean="0">
                          <a:latin typeface="Cambria Math" panose="02040503050406030204" pitchFamily="18" charset="0"/>
                        </a:rPr>
                        <m:t>𝑟𝑜𝑢𝑛𝑑</m:t>
                      </m:r>
                      <m:r>
                        <a:rPr lang="en-US" altLang="zh-TW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𝑁𝑏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FEA54C7D-C543-4EE3-9818-7A44CED51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605" y="3086273"/>
                <a:ext cx="1501863" cy="36685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075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3C1195E-6C7F-4C96-906A-6EDE75AE5BD3}"/>
                  </a:ext>
                </a:extLst>
              </p:cNvPr>
              <p:cNvSpPr/>
              <p:nvPr/>
            </p:nvSpPr>
            <p:spPr>
              <a:xfrm>
                <a:off x="0" y="-5355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3C1195E-6C7F-4C96-906A-6EDE75AE5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5355"/>
                <a:ext cx="12192000" cy="685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/>
          <p:cNvGrpSpPr/>
          <p:nvPr/>
        </p:nvGrpSpPr>
        <p:grpSpPr>
          <a:xfrm>
            <a:off x="568443" y="319365"/>
            <a:ext cx="4184148" cy="400110"/>
            <a:chOff x="568442" y="319364"/>
            <a:chExt cx="418414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408663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AES-128 Algorithm – Key Expansion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1F708C-526A-422C-8DA2-CF8674990298}"/>
                  </a:ext>
                </a:extLst>
              </p:cNvPr>
              <p:cNvSpPr txBox="1"/>
              <p:nvPr/>
            </p:nvSpPr>
            <p:spPr>
              <a:xfrm>
                <a:off x="5710134" y="2921617"/>
                <a:ext cx="4887227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TW" alt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600"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𝑅𝑐𝑜𝑛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  <m:t>𝑡𝑒𝑚𝑝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TW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zh-TW" altLang="en-US" sz="1600" i="0">
                                      <a:latin typeface="Cambria Math" panose="02040503050406030204" pitchFamily="18" charset="0"/>
                                    </a:rPr>
                                    <m:t>, 0, 0, 0</m:t>
                                  </m:r>
                                </m:e>
                              </m:d>
                            </m:e>
                            <m:e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𝑡𝑒𝑚𝑝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=2 ⋅ 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𝑡𝑒𝑚𝑝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TW" altLang="en-US" sz="1600" i="0">
                                      <a:latin typeface="Cambria Math" panose="02040503050406030204" pitchFamily="18" charset="0"/>
                                    </a:rPr>
                                    <m:t> − 1</m:t>
                                  </m:r>
                                </m:e>
                              </m:d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 1≤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160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𝑡𝑒𝑚𝑝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zh-TW" i="1" kern="1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1F708C-526A-422C-8DA2-CF8674990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134" y="2921617"/>
                <a:ext cx="4887227" cy="10040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24">
            <a:extLst>
              <a:ext uri="{FF2B5EF4-FFF2-40B4-BE49-F238E27FC236}">
                <a16:creationId xmlns:a16="http://schemas.microsoft.com/office/drawing/2014/main" id="{1BDCB854-8F39-6A93-2399-BFEFCDC13DE1}"/>
              </a:ext>
            </a:extLst>
          </p:cNvPr>
          <p:cNvGrpSpPr/>
          <p:nvPr/>
        </p:nvGrpSpPr>
        <p:grpSpPr>
          <a:xfrm>
            <a:off x="1277658" y="1298549"/>
            <a:ext cx="3743857" cy="5043188"/>
            <a:chOff x="1277658" y="1298549"/>
            <a:chExt cx="3743857" cy="5043188"/>
          </a:xfrm>
        </p:grpSpPr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8C7DE138-8955-421E-9820-36773D23F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658" y="1301737"/>
              <a:ext cx="3743857" cy="5040000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B22648E-2A7F-9C98-4973-94C25BD7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28992" y="1702716"/>
              <a:ext cx="180598" cy="168947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3FE13B4-A575-BDE6-FC54-674A96F22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0486" y="1702716"/>
              <a:ext cx="180598" cy="168947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C08681A-2BEB-D8F6-6975-4B0E741FF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90665" y="1702716"/>
              <a:ext cx="189819" cy="18654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A0781AE-4EA0-8251-87FC-D4ECA0FCC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69171" y="1734763"/>
              <a:ext cx="171911" cy="168947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AF0483B8-BE4A-19D6-B226-AC1FBE96A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50558" y="1345658"/>
              <a:ext cx="975389" cy="168947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8F53CF56-1731-C43A-EBEE-264F3AD5B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09590" y="2198461"/>
              <a:ext cx="727874" cy="1689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00679DD5-8EA6-5355-8C0F-F060850BBBCE}"/>
                    </a:ext>
                  </a:extLst>
                </p:cNvPr>
                <p:cNvSpPr txBox="1"/>
                <p:nvPr/>
              </p:nvSpPr>
              <p:spPr>
                <a:xfrm>
                  <a:off x="3489901" y="1665378"/>
                  <a:ext cx="259716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5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00679DD5-8EA6-5355-8C0F-F060850BBB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9901" y="1665378"/>
                  <a:ext cx="259716" cy="2539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82BEDB65-BB96-1417-AC58-2959B903E6A4}"/>
                    </a:ext>
                  </a:extLst>
                </p:cNvPr>
                <p:cNvSpPr txBox="1"/>
                <p:nvPr/>
              </p:nvSpPr>
              <p:spPr>
                <a:xfrm>
                  <a:off x="3745688" y="1667204"/>
                  <a:ext cx="259716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5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82BEDB65-BB96-1417-AC58-2959B903E6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688" y="1667204"/>
                  <a:ext cx="259716" cy="25391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9D5C5825-1A71-81A4-A24E-E981EB0F1D10}"/>
                    </a:ext>
                  </a:extLst>
                </p:cNvPr>
                <p:cNvSpPr txBox="1"/>
                <p:nvPr/>
              </p:nvSpPr>
              <p:spPr>
                <a:xfrm>
                  <a:off x="4007826" y="1665856"/>
                  <a:ext cx="259716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oMath>
                    </m:oMathPara>
                  </a14:m>
                  <a:endParaRPr lang="zh-TW" alt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9D5C5825-1A71-81A4-A24E-E981EB0F1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7826" y="1665856"/>
                  <a:ext cx="259716" cy="25391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AC41B45-85A1-2A9D-B9BA-08136C05562B}"/>
                    </a:ext>
                  </a:extLst>
                </p:cNvPr>
                <p:cNvSpPr txBox="1"/>
                <p:nvPr/>
              </p:nvSpPr>
              <p:spPr>
                <a:xfrm>
                  <a:off x="4269406" y="1665856"/>
                  <a:ext cx="259716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AC41B45-85A1-2A9D-B9BA-08136C055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406" y="1665856"/>
                  <a:ext cx="259716" cy="25391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D52FF964-830E-1138-A96F-868B9ADF4687}"/>
                </a:ext>
              </a:extLst>
            </p:cNvPr>
            <p:cNvSpPr txBox="1"/>
            <p:nvPr/>
          </p:nvSpPr>
          <p:spPr>
            <a:xfrm>
              <a:off x="3619281" y="1298549"/>
              <a:ext cx="8624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Shiftrow</a:t>
              </a:r>
              <a:endParaRPr lang="zh-TW" alt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530D6AF2-8D51-597B-99C9-325E8526F2B6}"/>
                </a:ext>
              </a:extLst>
            </p:cNvPr>
            <p:cNvSpPr txBox="1"/>
            <p:nvPr/>
          </p:nvSpPr>
          <p:spPr>
            <a:xfrm>
              <a:off x="3663537" y="2154622"/>
              <a:ext cx="8624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Subbyte</a:t>
              </a:r>
              <a:endParaRPr lang="zh-TW" alt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3385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635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2874238" cy="400110"/>
            <a:chOff x="568442" y="319364"/>
            <a:chExt cx="287423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277672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AES-128 Block Diagram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8" name="矩形 647">
            <a:extLst>
              <a:ext uri="{FF2B5EF4-FFF2-40B4-BE49-F238E27FC236}">
                <a16:creationId xmlns:a16="http://schemas.microsoft.com/office/drawing/2014/main" id="{1E55C03E-8B0B-5A22-B538-C29EAB0D9C0C}"/>
              </a:ext>
            </a:extLst>
          </p:cNvPr>
          <p:cNvSpPr/>
          <p:nvPr/>
        </p:nvSpPr>
        <p:spPr>
          <a:xfrm>
            <a:off x="1179119" y="4415171"/>
            <a:ext cx="4462376" cy="202730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49" name="矩形 648">
            <a:extLst>
              <a:ext uri="{FF2B5EF4-FFF2-40B4-BE49-F238E27FC236}">
                <a16:creationId xmlns:a16="http://schemas.microsoft.com/office/drawing/2014/main" id="{F9DD010F-2CF5-878E-2A6B-7688C54BDF7A}"/>
              </a:ext>
            </a:extLst>
          </p:cNvPr>
          <p:cNvSpPr/>
          <p:nvPr/>
        </p:nvSpPr>
        <p:spPr>
          <a:xfrm>
            <a:off x="1179119" y="1650660"/>
            <a:ext cx="9747767" cy="2444563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656" name="直線單箭頭接點 655">
            <a:extLst>
              <a:ext uri="{FF2B5EF4-FFF2-40B4-BE49-F238E27FC236}">
                <a16:creationId xmlns:a16="http://schemas.microsoft.com/office/drawing/2014/main" id="{639C3D3E-DF67-4769-D7E9-7A949C44A521}"/>
              </a:ext>
            </a:extLst>
          </p:cNvPr>
          <p:cNvCxnSpPr>
            <a:cxnSpLocks/>
          </p:cNvCxnSpPr>
          <p:nvPr/>
        </p:nvCxnSpPr>
        <p:spPr>
          <a:xfrm>
            <a:off x="2032534" y="4749215"/>
            <a:ext cx="1835484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660" name="群組 659">
            <a:extLst>
              <a:ext uri="{FF2B5EF4-FFF2-40B4-BE49-F238E27FC236}">
                <a16:creationId xmlns:a16="http://schemas.microsoft.com/office/drawing/2014/main" id="{23E3EB1D-2488-A9AD-4E61-063FFFCA92C8}"/>
              </a:ext>
            </a:extLst>
          </p:cNvPr>
          <p:cNvGrpSpPr/>
          <p:nvPr/>
        </p:nvGrpSpPr>
        <p:grpSpPr>
          <a:xfrm>
            <a:off x="1886962" y="4521329"/>
            <a:ext cx="154487" cy="825506"/>
            <a:chOff x="4235321" y="3014174"/>
            <a:chExt cx="191069" cy="1499849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55" name="矩形 854">
              <a:extLst>
                <a:ext uri="{FF2B5EF4-FFF2-40B4-BE49-F238E27FC236}">
                  <a16:creationId xmlns:a16="http://schemas.microsoft.com/office/drawing/2014/main" id="{9B967BE2-FD3F-C47E-6E4E-E3F49CF42971}"/>
                </a:ext>
              </a:extLst>
            </p:cNvPr>
            <p:cNvSpPr/>
            <p:nvPr/>
          </p:nvSpPr>
          <p:spPr>
            <a:xfrm>
              <a:off x="4235321" y="3014174"/>
              <a:ext cx="191069" cy="1499845"/>
            </a:xfrm>
            <a:prstGeom prst="rect">
              <a:avLst/>
            </a:prstGeom>
            <a:grpFill/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856" name="等腰三角形 855">
              <a:extLst>
                <a:ext uri="{FF2B5EF4-FFF2-40B4-BE49-F238E27FC236}">
                  <a16:creationId xmlns:a16="http://schemas.microsoft.com/office/drawing/2014/main" id="{C4372489-B8FE-66A8-F343-34C76BA476D7}"/>
                </a:ext>
              </a:extLst>
            </p:cNvPr>
            <p:cNvSpPr/>
            <p:nvPr/>
          </p:nvSpPr>
          <p:spPr>
            <a:xfrm>
              <a:off x="4244218" y="4364322"/>
              <a:ext cx="181537" cy="149701"/>
            </a:xfrm>
            <a:prstGeom prst="triangle">
              <a:avLst/>
            </a:prstGeom>
            <a:grpFill/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662" name="矩形 661">
            <a:extLst>
              <a:ext uri="{FF2B5EF4-FFF2-40B4-BE49-F238E27FC236}">
                <a16:creationId xmlns:a16="http://schemas.microsoft.com/office/drawing/2014/main" id="{EAF85044-1003-867C-0421-39521281A85F}"/>
              </a:ext>
            </a:extLst>
          </p:cNvPr>
          <p:cNvSpPr/>
          <p:nvPr/>
        </p:nvSpPr>
        <p:spPr>
          <a:xfrm>
            <a:off x="2965053" y="2036230"/>
            <a:ext cx="1192783" cy="19623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669" name="直線單箭頭接點 668">
            <a:extLst>
              <a:ext uri="{FF2B5EF4-FFF2-40B4-BE49-F238E27FC236}">
                <a16:creationId xmlns:a16="http://schemas.microsoft.com/office/drawing/2014/main" id="{EE527316-4EF2-B27F-0831-A79C450AF9D5}"/>
              </a:ext>
            </a:extLst>
          </p:cNvPr>
          <p:cNvCxnSpPr>
            <a:cxnSpLocks/>
          </p:cNvCxnSpPr>
          <p:nvPr/>
        </p:nvCxnSpPr>
        <p:spPr>
          <a:xfrm>
            <a:off x="9611425" y="3787071"/>
            <a:ext cx="1652311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1" name="肘形接點 31">
            <a:extLst>
              <a:ext uri="{FF2B5EF4-FFF2-40B4-BE49-F238E27FC236}">
                <a16:creationId xmlns:a16="http://schemas.microsoft.com/office/drawing/2014/main" id="{0D31A0BA-B22F-AA7D-440C-83D7DA546C21}"/>
              </a:ext>
            </a:extLst>
          </p:cNvPr>
          <p:cNvCxnSpPr>
            <a:cxnSpLocks/>
            <a:stCxn id="673" idx="6"/>
            <a:endCxn id="5" idx="1"/>
          </p:cNvCxnSpPr>
          <p:nvPr/>
        </p:nvCxnSpPr>
        <p:spPr>
          <a:xfrm flipH="1" flipV="1">
            <a:off x="2034085" y="3147123"/>
            <a:ext cx="8425230" cy="194351"/>
          </a:xfrm>
          <a:prstGeom prst="bentConnector5">
            <a:avLst>
              <a:gd name="adj1" fmla="val -2713"/>
              <a:gd name="adj2" fmla="val -515746"/>
              <a:gd name="adj3" fmla="val 102713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72" name="橢圓 671">
            <a:extLst>
              <a:ext uri="{FF2B5EF4-FFF2-40B4-BE49-F238E27FC236}">
                <a16:creationId xmlns:a16="http://schemas.microsoft.com/office/drawing/2014/main" id="{FB4BBE25-F0A3-1A1B-45FD-9258DE9DE5E3}"/>
              </a:ext>
            </a:extLst>
          </p:cNvPr>
          <p:cNvSpPr/>
          <p:nvPr/>
        </p:nvSpPr>
        <p:spPr>
          <a:xfrm>
            <a:off x="9574165" y="3766679"/>
            <a:ext cx="37260" cy="40784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73" name="流程圖: 或 672">
            <a:extLst>
              <a:ext uri="{FF2B5EF4-FFF2-40B4-BE49-F238E27FC236}">
                <a16:creationId xmlns:a16="http://schemas.microsoft.com/office/drawing/2014/main" id="{1687686E-5C47-E7AD-9266-4D55491647DE}"/>
              </a:ext>
            </a:extLst>
          </p:cNvPr>
          <p:cNvSpPr/>
          <p:nvPr/>
        </p:nvSpPr>
        <p:spPr>
          <a:xfrm>
            <a:off x="10311694" y="3270032"/>
            <a:ext cx="147621" cy="142884"/>
          </a:xfrm>
          <a:prstGeom prst="flowChartOr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676" name="直線單箭頭接點 675">
            <a:extLst>
              <a:ext uri="{FF2B5EF4-FFF2-40B4-BE49-F238E27FC236}">
                <a16:creationId xmlns:a16="http://schemas.microsoft.com/office/drawing/2014/main" id="{75B0403E-49F1-01A2-BA49-52F4CC389432}"/>
              </a:ext>
            </a:extLst>
          </p:cNvPr>
          <p:cNvCxnSpPr>
            <a:cxnSpLocks/>
            <a:endCxn id="854" idx="1"/>
          </p:cNvCxnSpPr>
          <p:nvPr/>
        </p:nvCxnSpPr>
        <p:spPr>
          <a:xfrm>
            <a:off x="671003" y="4625726"/>
            <a:ext cx="82772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79" name="文字方塊 678">
            <a:extLst>
              <a:ext uri="{FF2B5EF4-FFF2-40B4-BE49-F238E27FC236}">
                <a16:creationId xmlns:a16="http://schemas.microsoft.com/office/drawing/2014/main" id="{CA995608-8075-B67F-F956-E95BE04D87BF}"/>
              </a:ext>
            </a:extLst>
          </p:cNvPr>
          <p:cNvSpPr txBox="1"/>
          <p:nvPr/>
        </p:nvSpPr>
        <p:spPr>
          <a:xfrm>
            <a:off x="135601" y="2808718"/>
            <a:ext cx="604129" cy="225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plaintext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80" name="文字方塊 679">
            <a:extLst>
              <a:ext uri="{FF2B5EF4-FFF2-40B4-BE49-F238E27FC236}">
                <a16:creationId xmlns:a16="http://schemas.microsoft.com/office/drawing/2014/main" id="{D6587C6D-0F4A-1B6E-8D1C-489CDDCB0630}"/>
              </a:ext>
            </a:extLst>
          </p:cNvPr>
          <p:cNvSpPr txBox="1"/>
          <p:nvPr/>
        </p:nvSpPr>
        <p:spPr>
          <a:xfrm>
            <a:off x="325223" y="4482602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key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81" name="文字方塊 680">
            <a:extLst>
              <a:ext uri="{FF2B5EF4-FFF2-40B4-BE49-F238E27FC236}">
                <a16:creationId xmlns:a16="http://schemas.microsoft.com/office/drawing/2014/main" id="{78D3CC2C-E914-835B-2391-D28D2DECBCE6}"/>
              </a:ext>
            </a:extLst>
          </p:cNvPr>
          <p:cNvSpPr txBox="1"/>
          <p:nvPr/>
        </p:nvSpPr>
        <p:spPr>
          <a:xfrm>
            <a:off x="4288067" y="6217008"/>
            <a:ext cx="1412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Round Key Expansion</a:t>
            </a:r>
            <a:endParaRPr kumimoji="0" lang="zh-TW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82" name="文字方塊 681">
            <a:extLst>
              <a:ext uri="{FF2B5EF4-FFF2-40B4-BE49-F238E27FC236}">
                <a16:creationId xmlns:a16="http://schemas.microsoft.com/office/drawing/2014/main" id="{3DC23A40-E447-DB1B-0ED6-34254D0C2B75}"/>
              </a:ext>
            </a:extLst>
          </p:cNvPr>
          <p:cNvSpPr txBox="1"/>
          <p:nvPr/>
        </p:nvSpPr>
        <p:spPr>
          <a:xfrm>
            <a:off x="1181205" y="1638719"/>
            <a:ext cx="1009225" cy="225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Text encryption</a:t>
            </a:r>
            <a:endParaRPr kumimoji="0" lang="zh-TW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83" name="文字方塊 682">
            <a:extLst>
              <a:ext uri="{FF2B5EF4-FFF2-40B4-BE49-F238E27FC236}">
                <a16:creationId xmlns:a16="http://schemas.microsoft.com/office/drawing/2014/main" id="{C172E3A5-1A5B-B578-AC04-C85DEFBED9C7}"/>
              </a:ext>
            </a:extLst>
          </p:cNvPr>
          <p:cNvSpPr txBox="1"/>
          <p:nvPr/>
        </p:nvSpPr>
        <p:spPr>
          <a:xfrm>
            <a:off x="11235371" y="1180596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done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85" name="文字方塊 684">
            <a:extLst>
              <a:ext uri="{FF2B5EF4-FFF2-40B4-BE49-F238E27FC236}">
                <a16:creationId xmlns:a16="http://schemas.microsoft.com/office/drawing/2014/main" id="{9D1AF213-60FB-C787-CD59-B1E8D1BF74E1}"/>
              </a:ext>
            </a:extLst>
          </p:cNvPr>
          <p:cNvSpPr txBox="1"/>
          <p:nvPr/>
        </p:nvSpPr>
        <p:spPr>
          <a:xfrm>
            <a:off x="561125" y="1110619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86" name="文字方塊 685">
            <a:extLst>
              <a:ext uri="{FF2B5EF4-FFF2-40B4-BE49-F238E27FC236}">
                <a16:creationId xmlns:a16="http://schemas.microsoft.com/office/drawing/2014/main" id="{FC399BC2-A6E2-0385-32D2-D20A5375463F}"/>
              </a:ext>
            </a:extLst>
          </p:cNvPr>
          <p:cNvSpPr txBox="1"/>
          <p:nvPr/>
        </p:nvSpPr>
        <p:spPr>
          <a:xfrm>
            <a:off x="344858" y="1199887"/>
            <a:ext cx="405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start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688" name="直線單箭頭接點 687">
            <a:extLst>
              <a:ext uri="{FF2B5EF4-FFF2-40B4-BE49-F238E27FC236}">
                <a16:creationId xmlns:a16="http://schemas.microsoft.com/office/drawing/2014/main" id="{F882B813-0509-82F2-D0D0-F00BFCDAAF85}"/>
              </a:ext>
            </a:extLst>
          </p:cNvPr>
          <p:cNvCxnSpPr>
            <a:cxnSpLocks/>
          </p:cNvCxnSpPr>
          <p:nvPr/>
        </p:nvCxnSpPr>
        <p:spPr>
          <a:xfrm>
            <a:off x="750738" y="1303707"/>
            <a:ext cx="40494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9" name="直線單箭頭接點 688">
            <a:extLst>
              <a:ext uri="{FF2B5EF4-FFF2-40B4-BE49-F238E27FC236}">
                <a16:creationId xmlns:a16="http://schemas.microsoft.com/office/drawing/2014/main" id="{7C79242A-C0B3-0D8D-2A0D-32F07ED04340}"/>
              </a:ext>
            </a:extLst>
          </p:cNvPr>
          <p:cNvCxnSpPr/>
          <p:nvPr/>
        </p:nvCxnSpPr>
        <p:spPr>
          <a:xfrm>
            <a:off x="10911233" y="1304076"/>
            <a:ext cx="324138" cy="87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1" name="直線單箭頭接點 690">
            <a:extLst>
              <a:ext uri="{FF2B5EF4-FFF2-40B4-BE49-F238E27FC236}">
                <a16:creationId xmlns:a16="http://schemas.microsoft.com/office/drawing/2014/main" id="{AB43A7E3-EFF3-C405-92FA-E59778643CE6}"/>
              </a:ext>
            </a:extLst>
          </p:cNvPr>
          <p:cNvCxnSpPr>
            <a:cxnSpLocks/>
          </p:cNvCxnSpPr>
          <p:nvPr/>
        </p:nvCxnSpPr>
        <p:spPr>
          <a:xfrm>
            <a:off x="745856" y="2948007"/>
            <a:ext cx="1279868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95" name="文字方塊 694">
            <a:extLst>
              <a:ext uri="{FF2B5EF4-FFF2-40B4-BE49-F238E27FC236}">
                <a16:creationId xmlns:a16="http://schemas.microsoft.com/office/drawing/2014/main" id="{24A3C409-582D-945A-E595-AF07D4C1BB38}"/>
              </a:ext>
            </a:extLst>
          </p:cNvPr>
          <p:cNvSpPr txBox="1"/>
          <p:nvPr/>
        </p:nvSpPr>
        <p:spPr>
          <a:xfrm>
            <a:off x="11276258" y="3653759"/>
            <a:ext cx="666804" cy="225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ciphertext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696" name="群組 695">
            <a:extLst>
              <a:ext uri="{FF2B5EF4-FFF2-40B4-BE49-F238E27FC236}">
                <a16:creationId xmlns:a16="http://schemas.microsoft.com/office/drawing/2014/main" id="{542EB84E-3660-FC30-7667-388BF7351E72}"/>
              </a:ext>
            </a:extLst>
          </p:cNvPr>
          <p:cNvGrpSpPr/>
          <p:nvPr/>
        </p:nvGrpSpPr>
        <p:grpSpPr>
          <a:xfrm>
            <a:off x="1489655" y="4477200"/>
            <a:ext cx="172085" cy="511058"/>
            <a:chOff x="1319370" y="4037608"/>
            <a:chExt cx="180453" cy="557178"/>
          </a:xfrm>
        </p:grpSpPr>
        <p:sp>
          <p:nvSpPr>
            <p:cNvPr id="852" name="梯形 851">
              <a:extLst>
                <a:ext uri="{FF2B5EF4-FFF2-40B4-BE49-F238E27FC236}">
                  <a16:creationId xmlns:a16="http://schemas.microsoft.com/office/drawing/2014/main" id="{CBCCA85F-54D8-11C9-1275-B7032CB9A2B3}"/>
                </a:ext>
              </a:extLst>
            </p:cNvPr>
            <p:cNvSpPr/>
            <p:nvPr/>
          </p:nvSpPr>
          <p:spPr>
            <a:xfrm rot="5400000">
              <a:off x="1135763" y="4230726"/>
              <a:ext cx="557178" cy="170942"/>
            </a:xfrm>
            <a:prstGeom prst="trapezoid">
              <a:avLst>
                <a:gd name="adj" fmla="val 67308"/>
              </a:avLst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853" name="文字方塊 852">
              <a:extLst>
                <a:ext uri="{FF2B5EF4-FFF2-40B4-BE49-F238E27FC236}">
                  <a16:creationId xmlns:a16="http://schemas.microsoft.com/office/drawing/2014/main" id="{83BAC6E4-69AE-DD72-6FCB-E255513D994B}"/>
                </a:ext>
              </a:extLst>
            </p:cNvPr>
            <p:cNvSpPr txBox="1"/>
            <p:nvPr/>
          </p:nvSpPr>
          <p:spPr>
            <a:xfrm>
              <a:off x="1319370" y="4311247"/>
              <a:ext cx="932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1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854" name="文字方塊 853">
              <a:extLst>
                <a:ext uri="{FF2B5EF4-FFF2-40B4-BE49-F238E27FC236}">
                  <a16:creationId xmlns:a16="http://schemas.microsoft.com/office/drawing/2014/main" id="{B04E444A-60E2-9B68-1560-79A97FDD25E2}"/>
                </a:ext>
              </a:extLst>
            </p:cNvPr>
            <p:cNvSpPr txBox="1"/>
            <p:nvPr/>
          </p:nvSpPr>
          <p:spPr>
            <a:xfrm>
              <a:off x="1328879" y="4082094"/>
              <a:ext cx="100856" cy="234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0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699" name="文字方塊 698">
            <a:extLst>
              <a:ext uri="{FF2B5EF4-FFF2-40B4-BE49-F238E27FC236}">
                <a16:creationId xmlns:a16="http://schemas.microsoft.com/office/drawing/2014/main" id="{77883428-4349-B785-541E-44A5AE71DCB0}"/>
              </a:ext>
            </a:extLst>
          </p:cNvPr>
          <p:cNvSpPr txBox="1"/>
          <p:nvPr/>
        </p:nvSpPr>
        <p:spPr>
          <a:xfrm>
            <a:off x="2922992" y="200852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SubBytes</a:t>
            </a:r>
            <a:endParaRPr kumimoji="0" lang="zh-TW" alt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700" name="接點: 肘形 71">
            <a:extLst>
              <a:ext uri="{FF2B5EF4-FFF2-40B4-BE49-F238E27FC236}">
                <a16:creationId xmlns:a16="http://schemas.microsoft.com/office/drawing/2014/main" id="{9F69D029-87EB-133C-9DD3-C91E25124F37}"/>
              </a:ext>
            </a:extLst>
          </p:cNvPr>
          <p:cNvCxnSpPr>
            <a:cxnSpLocks/>
            <a:stCxn id="834" idx="0"/>
            <a:endCxn id="673" idx="4"/>
          </p:cNvCxnSpPr>
          <p:nvPr/>
        </p:nvCxnSpPr>
        <p:spPr>
          <a:xfrm flipV="1">
            <a:off x="4031209" y="3412916"/>
            <a:ext cx="6354296" cy="1420676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01" name="矩形 700">
            <a:extLst>
              <a:ext uri="{FF2B5EF4-FFF2-40B4-BE49-F238E27FC236}">
                <a16:creationId xmlns:a16="http://schemas.microsoft.com/office/drawing/2014/main" id="{F7BB74F3-1FC5-93E6-09A4-4EDE8AF9FEEA}"/>
              </a:ext>
            </a:extLst>
          </p:cNvPr>
          <p:cNvSpPr/>
          <p:nvPr/>
        </p:nvSpPr>
        <p:spPr>
          <a:xfrm>
            <a:off x="2318202" y="5474842"/>
            <a:ext cx="2007233" cy="9297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03" name="矩形 702">
            <a:extLst>
              <a:ext uri="{FF2B5EF4-FFF2-40B4-BE49-F238E27FC236}">
                <a16:creationId xmlns:a16="http://schemas.microsoft.com/office/drawing/2014/main" id="{CBB4ACFF-EA13-3822-DD45-460B65D0EBAF}"/>
              </a:ext>
            </a:extLst>
          </p:cNvPr>
          <p:cNvSpPr/>
          <p:nvPr/>
        </p:nvSpPr>
        <p:spPr>
          <a:xfrm>
            <a:off x="3685092" y="5760258"/>
            <a:ext cx="571804" cy="436513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Add round constants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05" name="流程圖: 或 704">
            <a:extLst>
              <a:ext uri="{FF2B5EF4-FFF2-40B4-BE49-F238E27FC236}">
                <a16:creationId xmlns:a16="http://schemas.microsoft.com/office/drawing/2014/main" id="{D9E186B6-FD4E-C560-39FE-8C1B10E815AF}"/>
              </a:ext>
            </a:extLst>
          </p:cNvPr>
          <p:cNvSpPr/>
          <p:nvPr/>
        </p:nvSpPr>
        <p:spPr>
          <a:xfrm>
            <a:off x="3335094" y="4873011"/>
            <a:ext cx="147621" cy="142884"/>
          </a:xfrm>
          <a:prstGeom prst="flowChartOr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706" name="直線單箭頭接點 705">
            <a:extLst>
              <a:ext uri="{FF2B5EF4-FFF2-40B4-BE49-F238E27FC236}">
                <a16:creationId xmlns:a16="http://schemas.microsoft.com/office/drawing/2014/main" id="{19966421-060D-7C55-7995-B5E664336307}"/>
              </a:ext>
            </a:extLst>
          </p:cNvPr>
          <p:cNvCxnSpPr>
            <a:cxnSpLocks/>
            <a:stCxn id="705" idx="6"/>
          </p:cNvCxnSpPr>
          <p:nvPr/>
        </p:nvCxnSpPr>
        <p:spPr>
          <a:xfrm flipV="1">
            <a:off x="3461455" y="4945778"/>
            <a:ext cx="405904" cy="376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07" name="橢圓 706">
            <a:extLst>
              <a:ext uri="{FF2B5EF4-FFF2-40B4-BE49-F238E27FC236}">
                <a16:creationId xmlns:a16="http://schemas.microsoft.com/office/drawing/2014/main" id="{1738E261-75C9-0DD2-EC90-3AE04BF71003}"/>
              </a:ext>
            </a:extLst>
          </p:cNvPr>
          <p:cNvSpPr/>
          <p:nvPr/>
        </p:nvSpPr>
        <p:spPr>
          <a:xfrm>
            <a:off x="3390274" y="5391020"/>
            <a:ext cx="37260" cy="40784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08" name="橢圓 707">
            <a:extLst>
              <a:ext uri="{FF2B5EF4-FFF2-40B4-BE49-F238E27FC236}">
                <a16:creationId xmlns:a16="http://schemas.microsoft.com/office/drawing/2014/main" id="{52E3D69A-FBC4-034F-6324-3E6B54A41189}"/>
              </a:ext>
            </a:extLst>
          </p:cNvPr>
          <p:cNvSpPr/>
          <p:nvPr/>
        </p:nvSpPr>
        <p:spPr>
          <a:xfrm>
            <a:off x="2527791" y="4728823"/>
            <a:ext cx="37260" cy="40784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709" name="直線單箭頭接點 708">
            <a:extLst>
              <a:ext uri="{FF2B5EF4-FFF2-40B4-BE49-F238E27FC236}">
                <a16:creationId xmlns:a16="http://schemas.microsoft.com/office/drawing/2014/main" id="{9F406D07-651E-D516-BA47-BE39CE3875FC}"/>
              </a:ext>
            </a:extLst>
          </p:cNvPr>
          <p:cNvCxnSpPr>
            <a:cxnSpLocks/>
            <a:stCxn id="707" idx="0"/>
            <a:endCxn id="705" idx="4"/>
          </p:cNvCxnSpPr>
          <p:nvPr/>
        </p:nvCxnSpPr>
        <p:spPr>
          <a:xfrm flipV="1">
            <a:off x="3408904" y="5015895"/>
            <a:ext cx="1" cy="375125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0" name="接點: 肘形 137">
            <a:extLst>
              <a:ext uri="{FF2B5EF4-FFF2-40B4-BE49-F238E27FC236}">
                <a16:creationId xmlns:a16="http://schemas.microsoft.com/office/drawing/2014/main" id="{7714DFAD-8353-48B4-DD1F-3C6592ED92A3}"/>
              </a:ext>
            </a:extLst>
          </p:cNvPr>
          <p:cNvCxnSpPr>
            <a:cxnSpLocks/>
            <a:stCxn id="708" idx="4"/>
            <a:endCxn id="705" idx="2"/>
          </p:cNvCxnSpPr>
          <p:nvPr/>
        </p:nvCxnSpPr>
        <p:spPr>
          <a:xfrm rot="16200000" flipH="1">
            <a:off x="2853335" y="4462693"/>
            <a:ext cx="174846" cy="788673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2" name="接點: 肘形 144">
            <a:extLst>
              <a:ext uri="{FF2B5EF4-FFF2-40B4-BE49-F238E27FC236}">
                <a16:creationId xmlns:a16="http://schemas.microsoft.com/office/drawing/2014/main" id="{CF740BDB-12E5-E6C2-AEBA-D55775D3DD5A}"/>
              </a:ext>
            </a:extLst>
          </p:cNvPr>
          <p:cNvCxnSpPr>
            <a:cxnSpLocks/>
          </p:cNvCxnSpPr>
          <p:nvPr/>
        </p:nvCxnSpPr>
        <p:spPr>
          <a:xfrm rot="5400000">
            <a:off x="1941039" y="5330551"/>
            <a:ext cx="979171" cy="239129"/>
          </a:xfrm>
          <a:prstGeom prst="bentConnector4">
            <a:avLst>
              <a:gd name="adj1" fmla="val 25958"/>
              <a:gd name="adj2" fmla="val 195597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3" name="直線接點 712">
            <a:extLst>
              <a:ext uri="{FF2B5EF4-FFF2-40B4-BE49-F238E27FC236}">
                <a16:creationId xmlns:a16="http://schemas.microsoft.com/office/drawing/2014/main" id="{6F016D84-5A3A-EE3F-6966-D9FAAEB9D593}"/>
              </a:ext>
            </a:extLst>
          </p:cNvPr>
          <p:cNvCxnSpPr>
            <a:cxnSpLocks/>
          </p:cNvCxnSpPr>
          <p:nvPr/>
        </p:nvCxnSpPr>
        <p:spPr>
          <a:xfrm flipV="1">
            <a:off x="4332737" y="6009346"/>
            <a:ext cx="350151" cy="1507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714" name="直線接點 713">
            <a:extLst>
              <a:ext uri="{FF2B5EF4-FFF2-40B4-BE49-F238E27FC236}">
                <a16:creationId xmlns:a16="http://schemas.microsoft.com/office/drawing/2014/main" id="{B817A805-7F20-31B5-6FB7-56B698E86C89}"/>
              </a:ext>
            </a:extLst>
          </p:cNvPr>
          <p:cNvCxnSpPr>
            <a:cxnSpLocks/>
          </p:cNvCxnSpPr>
          <p:nvPr/>
        </p:nvCxnSpPr>
        <p:spPr>
          <a:xfrm flipV="1">
            <a:off x="4695000" y="5414020"/>
            <a:ext cx="0" cy="598287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715" name="接點: 肘形 266">
            <a:extLst>
              <a:ext uri="{FF2B5EF4-FFF2-40B4-BE49-F238E27FC236}">
                <a16:creationId xmlns:a16="http://schemas.microsoft.com/office/drawing/2014/main" id="{13E8D873-66B1-296B-E210-F87FEB28A963}"/>
              </a:ext>
            </a:extLst>
          </p:cNvPr>
          <p:cNvCxnSpPr>
            <a:cxnSpLocks/>
            <a:endCxn id="853" idx="1"/>
          </p:cNvCxnSpPr>
          <p:nvPr/>
        </p:nvCxnSpPr>
        <p:spPr>
          <a:xfrm rot="10800000">
            <a:off x="1489656" y="4826996"/>
            <a:ext cx="3205345" cy="587025"/>
          </a:xfrm>
          <a:prstGeom prst="bentConnector3">
            <a:avLst>
              <a:gd name="adj1" fmla="val 107132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6" name="直線單箭頭接點 715">
            <a:extLst>
              <a:ext uri="{FF2B5EF4-FFF2-40B4-BE49-F238E27FC236}">
                <a16:creationId xmlns:a16="http://schemas.microsoft.com/office/drawing/2014/main" id="{90AE89EC-3C5A-A207-028A-2C2501E5B208}"/>
              </a:ext>
            </a:extLst>
          </p:cNvPr>
          <p:cNvCxnSpPr/>
          <p:nvPr/>
        </p:nvCxnSpPr>
        <p:spPr>
          <a:xfrm>
            <a:off x="2579709" y="6009346"/>
            <a:ext cx="223293" cy="172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7" name="直線單箭頭接點 716">
            <a:extLst>
              <a:ext uri="{FF2B5EF4-FFF2-40B4-BE49-F238E27FC236}">
                <a16:creationId xmlns:a16="http://schemas.microsoft.com/office/drawing/2014/main" id="{82D20B11-4A29-C1F7-4654-81139D81AA39}"/>
              </a:ext>
            </a:extLst>
          </p:cNvPr>
          <p:cNvCxnSpPr/>
          <p:nvPr/>
        </p:nvCxnSpPr>
        <p:spPr>
          <a:xfrm>
            <a:off x="3458975" y="6009346"/>
            <a:ext cx="223293" cy="172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18" name="矩形 717">
            <a:extLst>
              <a:ext uri="{FF2B5EF4-FFF2-40B4-BE49-F238E27FC236}">
                <a16:creationId xmlns:a16="http://schemas.microsoft.com/office/drawing/2014/main" id="{0F795668-FC32-CE46-186B-E306564C3098}"/>
              </a:ext>
            </a:extLst>
          </p:cNvPr>
          <p:cNvSpPr/>
          <p:nvPr/>
        </p:nvSpPr>
        <p:spPr>
          <a:xfrm rot="5400000">
            <a:off x="2086157" y="5834695"/>
            <a:ext cx="768605" cy="24216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Shift rows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720" name="群組 719">
            <a:extLst>
              <a:ext uri="{FF2B5EF4-FFF2-40B4-BE49-F238E27FC236}">
                <a16:creationId xmlns:a16="http://schemas.microsoft.com/office/drawing/2014/main" id="{5FD7800B-AD46-D003-24FD-E2A42DC987C5}"/>
              </a:ext>
            </a:extLst>
          </p:cNvPr>
          <p:cNvGrpSpPr/>
          <p:nvPr/>
        </p:nvGrpSpPr>
        <p:grpSpPr>
          <a:xfrm>
            <a:off x="2811522" y="5591686"/>
            <a:ext cx="728080" cy="645816"/>
            <a:chOff x="2203474" y="5481536"/>
            <a:chExt cx="763486" cy="704097"/>
          </a:xfrm>
        </p:grpSpPr>
        <p:grpSp>
          <p:nvGrpSpPr>
            <p:cNvPr id="837" name="群組 836">
              <a:extLst>
                <a:ext uri="{FF2B5EF4-FFF2-40B4-BE49-F238E27FC236}">
                  <a16:creationId xmlns:a16="http://schemas.microsoft.com/office/drawing/2014/main" id="{28B8EE14-51C0-FA6E-23B4-2AE87AD44F24}"/>
                </a:ext>
              </a:extLst>
            </p:cNvPr>
            <p:cNvGrpSpPr/>
            <p:nvPr/>
          </p:nvGrpSpPr>
          <p:grpSpPr>
            <a:xfrm>
              <a:off x="2254166" y="5657014"/>
              <a:ext cx="618106" cy="479664"/>
              <a:chOff x="568866" y="4794033"/>
              <a:chExt cx="539086" cy="702859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846" name="矩形 845">
                <a:extLst>
                  <a:ext uri="{FF2B5EF4-FFF2-40B4-BE49-F238E27FC236}">
                    <a16:creationId xmlns:a16="http://schemas.microsoft.com/office/drawing/2014/main" id="{0583B171-C424-69A1-C417-1444437E285A}"/>
                  </a:ext>
                </a:extLst>
              </p:cNvPr>
              <p:cNvSpPr/>
              <p:nvPr/>
            </p:nvSpPr>
            <p:spPr>
              <a:xfrm>
                <a:off x="568866" y="4794033"/>
                <a:ext cx="539086" cy="702859"/>
              </a:xfrm>
              <a:prstGeom prst="rect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7" name="等腰三角形 846">
                <a:extLst>
                  <a:ext uri="{FF2B5EF4-FFF2-40B4-BE49-F238E27FC236}">
                    <a16:creationId xmlns:a16="http://schemas.microsoft.com/office/drawing/2014/main" id="{56517863-6AA4-4F29-AE31-0792745C6B05}"/>
                  </a:ext>
                </a:extLst>
              </p:cNvPr>
              <p:cNvSpPr/>
              <p:nvPr/>
            </p:nvSpPr>
            <p:spPr>
              <a:xfrm>
                <a:off x="767421" y="5364063"/>
                <a:ext cx="125372" cy="132829"/>
              </a:xfrm>
              <a:prstGeom prst="triangle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38" name="群組 837">
              <a:extLst>
                <a:ext uri="{FF2B5EF4-FFF2-40B4-BE49-F238E27FC236}">
                  <a16:creationId xmlns:a16="http://schemas.microsoft.com/office/drawing/2014/main" id="{666FE33D-AE66-3470-8DDB-E6FEB8860F28}"/>
                </a:ext>
              </a:extLst>
            </p:cNvPr>
            <p:cNvGrpSpPr/>
            <p:nvPr/>
          </p:nvGrpSpPr>
          <p:grpSpPr>
            <a:xfrm>
              <a:off x="2238021" y="5672290"/>
              <a:ext cx="618106" cy="479664"/>
              <a:chOff x="568866" y="4794033"/>
              <a:chExt cx="539086" cy="702859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844" name="矩形 843">
                <a:extLst>
                  <a:ext uri="{FF2B5EF4-FFF2-40B4-BE49-F238E27FC236}">
                    <a16:creationId xmlns:a16="http://schemas.microsoft.com/office/drawing/2014/main" id="{572112C8-3638-AE6C-E364-DCB46705FD90}"/>
                  </a:ext>
                </a:extLst>
              </p:cNvPr>
              <p:cNvSpPr/>
              <p:nvPr/>
            </p:nvSpPr>
            <p:spPr>
              <a:xfrm>
                <a:off x="568866" y="4794033"/>
                <a:ext cx="539086" cy="702859"/>
              </a:xfrm>
              <a:prstGeom prst="rect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5" name="等腰三角形 844">
                <a:extLst>
                  <a:ext uri="{FF2B5EF4-FFF2-40B4-BE49-F238E27FC236}">
                    <a16:creationId xmlns:a16="http://schemas.microsoft.com/office/drawing/2014/main" id="{82E1B68B-B0B9-8EC1-AAD4-C5F53EFEA863}"/>
                  </a:ext>
                </a:extLst>
              </p:cNvPr>
              <p:cNvSpPr/>
              <p:nvPr/>
            </p:nvSpPr>
            <p:spPr>
              <a:xfrm>
                <a:off x="767421" y="5364063"/>
                <a:ext cx="125372" cy="132829"/>
              </a:xfrm>
              <a:prstGeom prst="triangle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39" name="群組 838">
              <a:extLst>
                <a:ext uri="{FF2B5EF4-FFF2-40B4-BE49-F238E27FC236}">
                  <a16:creationId xmlns:a16="http://schemas.microsoft.com/office/drawing/2014/main" id="{3A4E4872-9A0A-76CB-13A8-BDB511BAED0E}"/>
                </a:ext>
              </a:extLst>
            </p:cNvPr>
            <p:cNvGrpSpPr/>
            <p:nvPr/>
          </p:nvGrpSpPr>
          <p:grpSpPr>
            <a:xfrm>
              <a:off x="2220095" y="5689225"/>
              <a:ext cx="618106" cy="479664"/>
              <a:chOff x="568866" y="4794033"/>
              <a:chExt cx="539086" cy="702859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842" name="矩形 841">
                <a:extLst>
                  <a:ext uri="{FF2B5EF4-FFF2-40B4-BE49-F238E27FC236}">
                    <a16:creationId xmlns:a16="http://schemas.microsoft.com/office/drawing/2014/main" id="{94741E21-A8D5-BB2A-CBE5-009CEFBBBCBB}"/>
                  </a:ext>
                </a:extLst>
              </p:cNvPr>
              <p:cNvSpPr/>
              <p:nvPr/>
            </p:nvSpPr>
            <p:spPr>
              <a:xfrm>
                <a:off x="568866" y="4794033"/>
                <a:ext cx="539086" cy="702859"/>
              </a:xfrm>
              <a:prstGeom prst="rect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3" name="等腰三角形 842">
                <a:extLst>
                  <a:ext uri="{FF2B5EF4-FFF2-40B4-BE49-F238E27FC236}">
                    <a16:creationId xmlns:a16="http://schemas.microsoft.com/office/drawing/2014/main" id="{B2C3BC71-E3B5-3CD5-A9BF-CAAAC6F65CBE}"/>
                  </a:ext>
                </a:extLst>
              </p:cNvPr>
              <p:cNvSpPr/>
              <p:nvPr/>
            </p:nvSpPr>
            <p:spPr>
              <a:xfrm>
                <a:off x="767421" y="5364063"/>
                <a:ext cx="125372" cy="132829"/>
              </a:xfrm>
              <a:prstGeom prst="triangle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40" name="矩形 839">
              <a:extLst>
                <a:ext uri="{FF2B5EF4-FFF2-40B4-BE49-F238E27FC236}">
                  <a16:creationId xmlns:a16="http://schemas.microsoft.com/office/drawing/2014/main" id="{4A4454CE-2B38-3DEE-44A1-7986CC7060D5}"/>
                </a:ext>
              </a:extLst>
            </p:cNvPr>
            <p:cNvSpPr/>
            <p:nvPr/>
          </p:nvSpPr>
          <p:spPr>
            <a:xfrm>
              <a:off x="2203474" y="5705969"/>
              <a:ext cx="618106" cy="479664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S-Box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841" name="文字方塊 840">
              <a:extLst>
                <a:ext uri="{FF2B5EF4-FFF2-40B4-BE49-F238E27FC236}">
                  <a16:creationId xmlns:a16="http://schemas.microsoft.com/office/drawing/2014/main" id="{14674D89-6AFB-CDAD-4013-9CF5D5662027}"/>
                </a:ext>
              </a:extLst>
            </p:cNvPr>
            <p:cNvSpPr txBox="1"/>
            <p:nvPr/>
          </p:nvSpPr>
          <p:spPr>
            <a:xfrm>
              <a:off x="2679702" y="5481536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x4</a:t>
              </a:r>
              <a:endParaRPr kumimoji="0" lang="zh-TW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1" name="群組 720">
            <a:extLst>
              <a:ext uri="{FF2B5EF4-FFF2-40B4-BE49-F238E27FC236}">
                <a16:creationId xmlns:a16="http://schemas.microsoft.com/office/drawing/2014/main" id="{E70DA5D7-31F5-4C24-D71C-BA4FE61B6918}"/>
              </a:ext>
            </a:extLst>
          </p:cNvPr>
          <p:cNvGrpSpPr/>
          <p:nvPr/>
        </p:nvGrpSpPr>
        <p:grpSpPr>
          <a:xfrm>
            <a:off x="3808752" y="4578063"/>
            <a:ext cx="225020" cy="511058"/>
            <a:chOff x="1266549" y="4037608"/>
            <a:chExt cx="235962" cy="557178"/>
          </a:xfrm>
        </p:grpSpPr>
        <p:sp>
          <p:nvSpPr>
            <p:cNvPr id="834" name="梯形 833">
              <a:extLst>
                <a:ext uri="{FF2B5EF4-FFF2-40B4-BE49-F238E27FC236}">
                  <a16:creationId xmlns:a16="http://schemas.microsoft.com/office/drawing/2014/main" id="{419CD025-9DE5-6FD7-584E-C35B3E3788A1}"/>
                </a:ext>
              </a:extLst>
            </p:cNvPr>
            <p:cNvSpPr/>
            <p:nvPr/>
          </p:nvSpPr>
          <p:spPr>
            <a:xfrm rot="5400000">
              <a:off x="1135763" y="4230726"/>
              <a:ext cx="557178" cy="170942"/>
            </a:xfrm>
            <a:prstGeom prst="trapezoid">
              <a:avLst>
                <a:gd name="adj" fmla="val 67308"/>
              </a:avLst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835" name="文字方塊 834">
              <a:extLst>
                <a:ext uri="{FF2B5EF4-FFF2-40B4-BE49-F238E27FC236}">
                  <a16:creationId xmlns:a16="http://schemas.microsoft.com/office/drawing/2014/main" id="{E9CC9062-D172-262E-B18B-1597FB0F6A53}"/>
                </a:ext>
              </a:extLst>
            </p:cNvPr>
            <p:cNvSpPr txBox="1"/>
            <p:nvPr/>
          </p:nvSpPr>
          <p:spPr>
            <a:xfrm>
              <a:off x="1319370" y="4311247"/>
              <a:ext cx="932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1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836" name="文字方塊 835">
              <a:extLst>
                <a:ext uri="{FF2B5EF4-FFF2-40B4-BE49-F238E27FC236}">
                  <a16:creationId xmlns:a16="http://schemas.microsoft.com/office/drawing/2014/main" id="{71641946-FB29-0D3C-E7A1-E084CCFCD108}"/>
                </a:ext>
              </a:extLst>
            </p:cNvPr>
            <p:cNvSpPr txBox="1"/>
            <p:nvPr/>
          </p:nvSpPr>
          <p:spPr>
            <a:xfrm>
              <a:off x="1266549" y="408209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0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723" name="矩形 722">
            <a:extLst>
              <a:ext uri="{FF2B5EF4-FFF2-40B4-BE49-F238E27FC236}">
                <a16:creationId xmlns:a16="http://schemas.microsoft.com/office/drawing/2014/main" id="{D841B077-59F0-7C1F-62A3-B99EF53CDFE3}"/>
              </a:ext>
            </a:extLst>
          </p:cNvPr>
          <p:cNvSpPr/>
          <p:nvPr/>
        </p:nvSpPr>
        <p:spPr>
          <a:xfrm>
            <a:off x="1179119" y="1062277"/>
            <a:ext cx="9755358" cy="51115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controller</a:t>
            </a:r>
            <a:endParaRPr kumimoji="0" lang="zh-TW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726" name="群組 725">
            <a:extLst>
              <a:ext uri="{FF2B5EF4-FFF2-40B4-BE49-F238E27FC236}">
                <a16:creationId xmlns:a16="http://schemas.microsoft.com/office/drawing/2014/main" id="{4154CC5F-9C52-A0EE-59F3-72E080EE2B06}"/>
              </a:ext>
            </a:extLst>
          </p:cNvPr>
          <p:cNvGrpSpPr/>
          <p:nvPr/>
        </p:nvGrpSpPr>
        <p:grpSpPr>
          <a:xfrm>
            <a:off x="6262254" y="2388370"/>
            <a:ext cx="2477955" cy="1613533"/>
            <a:chOff x="7852939" y="2149910"/>
            <a:chExt cx="2598455" cy="1759145"/>
          </a:xfrm>
        </p:grpSpPr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0F07F9FE-67B9-6D34-E8C4-4798EABBBE50}"/>
                </a:ext>
              </a:extLst>
            </p:cNvPr>
            <p:cNvSpPr/>
            <p:nvPr/>
          </p:nvSpPr>
          <p:spPr>
            <a:xfrm>
              <a:off x="7871037" y="2149910"/>
              <a:ext cx="2512597" cy="175914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93" name="群組 792">
              <a:extLst>
                <a:ext uri="{FF2B5EF4-FFF2-40B4-BE49-F238E27FC236}">
                  <a16:creationId xmlns:a16="http://schemas.microsoft.com/office/drawing/2014/main" id="{3FB2A4BD-9889-15B8-3065-1DA33D565E92}"/>
                </a:ext>
              </a:extLst>
            </p:cNvPr>
            <p:cNvGrpSpPr/>
            <p:nvPr/>
          </p:nvGrpSpPr>
          <p:grpSpPr>
            <a:xfrm>
              <a:off x="7930041" y="2387873"/>
              <a:ext cx="2521353" cy="1456831"/>
              <a:chOff x="7893970" y="3900990"/>
              <a:chExt cx="2521353" cy="1456831"/>
            </a:xfrm>
          </p:grpSpPr>
          <p:sp>
            <p:nvSpPr>
              <p:cNvPr id="795" name="矩形 794">
                <a:extLst>
                  <a:ext uri="{FF2B5EF4-FFF2-40B4-BE49-F238E27FC236}">
                    <a16:creationId xmlns:a16="http://schemas.microsoft.com/office/drawing/2014/main" id="{AEFF0B0D-BBA3-6558-A29F-A98429DF4543}"/>
                  </a:ext>
                </a:extLst>
              </p:cNvPr>
              <p:cNvSpPr/>
              <p:nvPr/>
            </p:nvSpPr>
            <p:spPr>
              <a:xfrm>
                <a:off x="7950813" y="4079816"/>
                <a:ext cx="2359736" cy="1216113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6" name="矩形 795">
                <a:extLst>
                  <a:ext uri="{FF2B5EF4-FFF2-40B4-BE49-F238E27FC236}">
                    <a16:creationId xmlns:a16="http://schemas.microsoft.com/office/drawing/2014/main" id="{0FD12329-F6FD-4A70-25DC-B8230716EDE4}"/>
                  </a:ext>
                </a:extLst>
              </p:cNvPr>
              <p:cNvSpPr/>
              <p:nvPr/>
            </p:nvSpPr>
            <p:spPr>
              <a:xfrm>
                <a:off x="7930579" y="4099373"/>
                <a:ext cx="2359736" cy="1216113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7" name="矩形 796">
                <a:extLst>
                  <a:ext uri="{FF2B5EF4-FFF2-40B4-BE49-F238E27FC236}">
                    <a16:creationId xmlns:a16="http://schemas.microsoft.com/office/drawing/2014/main" id="{3F459952-13BF-BB94-FB3F-F77EA97DBD49}"/>
                  </a:ext>
                </a:extLst>
              </p:cNvPr>
              <p:cNvSpPr/>
              <p:nvPr/>
            </p:nvSpPr>
            <p:spPr>
              <a:xfrm>
                <a:off x="7912718" y="4117915"/>
                <a:ext cx="2359736" cy="1216113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8" name="矩形 797">
                <a:extLst>
                  <a:ext uri="{FF2B5EF4-FFF2-40B4-BE49-F238E27FC236}">
                    <a16:creationId xmlns:a16="http://schemas.microsoft.com/office/drawing/2014/main" id="{30F28C93-4D12-D0B9-3A01-0FDBAE206C9D}"/>
                  </a:ext>
                </a:extLst>
              </p:cNvPr>
              <p:cNvSpPr/>
              <p:nvPr/>
            </p:nvSpPr>
            <p:spPr>
              <a:xfrm>
                <a:off x="7893970" y="4141708"/>
                <a:ext cx="2359736" cy="1216113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99" name="群組 798">
                <a:extLst>
                  <a:ext uri="{FF2B5EF4-FFF2-40B4-BE49-F238E27FC236}">
                    <a16:creationId xmlns:a16="http://schemas.microsoft.com/office/drawing/2014/main" id="{8A161CF0-B56B-C30F-7FD9-05F44B409286}"/>
                  </a:ext>
                </a:extLst>
              </p:cNvPr>
              <p:cNvGrpSpPr/>
              <p:nvPr/>
            </p:nvGrpSpPr>
            <p:grpSpPr>
              <a:xfrm>
                <a:off x="7954554" y="4199776"/>
                <a:ext cx="2220773" cy="1097835"/>
                <a:chOff x="9030836" y="5075353"/>
                <a:chExt cx="2220773" cy="1097835"/>
              </a:xfrm>
            </p:grpSpPr>
            <p:sp>
              <p:nvSpPr>
                <p:cNvPr id="801" name="矩形 800">
                  <a:extLst>
                    <a:ext uri="{FF2B5EF4-FFF2-40B4-BE49-F238E27FC236}">
                      <a16:creationId xmlns:a16="http://schemas.microsoft.com/office/drawing/2014/main" id="{03D3CE3D-E6B9-8F52-555C-D550AB743D73}"/>
                    </a:ext>
                  </a:extLst>
                </p:cNvPr>
                <p:cNvSpPr/>
                <p:nvPr/>
              </p:nvSpPr>
              <p:spPr>
                <a:xfrm>
                  <a:off x="9429817" y="5075353"/>
                  <a:ext cx="216000" cy="21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2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2" name="流程圖: 匯合連接點 801">
                  <a:extLst>
                    <a:ext uri="{FF2B5EF4-FFF2-40B4-BE49-F238E27FC236}">
                      <a16:creationId xmlns:a16="http://schemas.microsoft.com/office/drawing/2014/main" id="{659EDC10-05F8-7C00-F7CD-A1EB291EA41C}"/>
                    </a:ext>
                  </a:extLst>
                </p:cNvPr>
                <p:cNvSpPr/>
                <p:nvPr/>
              </p:nvSpPr>
              <p:spPr>
                <a:xfrm>
                  <a:off x="9459340" y="5420411"/>
                  <a:ext cx="154800" cy="154277"/>
                </a:xfrm>
                <a:prstGeom prst="flowChartSummingJunction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03" name="矩形 802">
                  <a:extLst>
                    <a:ext uri="{FF2B5EF4-FFF2-40B4-BE49-F238E27FC236}">
                      <a16:creationId xmlns:a16="http://schemas.microsoft.com/office/drawing/2014/main" id="{273E5ABB-D675-A3B2-E3AC-EE5BBFCDAD38}"/>
                    </a:ext>
                  </a:extLst>
                </p:cNvPr>
                <p:cNvSpPr/>
                <p:nvPr/>
              </p:nvSpPr>
              <p:spPr>
                <a:xfrm>
                  <a:off x="9678700" y="5075353"/>
                  <a:ext cx="216000" cy="21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3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4" name="矩形 803">
                  <a:extLst>
                    <a:ext uri="{FF2B5EF4-FFF2-40B4-BE49-F238E27FC236}">
                      <a16:creationId xmlns:a16="http://schemas.microsoft.com/office/drawing/2014/main" id="{75D2402D-90F9-848B-CBFB-9C94239A2943}"/>
                    </a:ext>
                  </a:extLst>
                </p:cNvPr>
                <p:cNvSpPr/>
                <p:nvPr/>
              </p:nvSpPr>
              <p:spPr>
                <a:xfrm>
                  <a:off x="10177203" y="5079003"/>
                  <a:ext cx="216000" cy="21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1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5" name="矩形 804">
                  <a:extLst>
                    <a:ext uri="{FF2B5EF4-FFF2-40B4-BE49-F238E27FC236}">
                      <a16:creationId xmlns:a16="http://schemas.microsoft.com/office/drawing/2014/main" id="{9C36E944-3FAB-8153-B0C0-35D559FBC633}"/>
                    </a:ext>
                  </a:extLst>
                </p:cNvPr>
                <p:cNvSpPr/>
                <p:nvPr/>
              </p:nvSpPr>
              <p:spPr>
                <a:xfrm>
                  <a:off x="9929589" y="5077726"/>
                  <a:ext cx="216000" cy="21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1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6" name="矩形 805">
                  <a:extLst>
                    <a:ext uri="{FF2B5EF4-FFF2-40B4-BE49-F238E27FC236}">
                      <a16:creationId xmlns:a16="http://schemas.microsoft.com/office/drawing/2014/main" id="{A0674B93-E82F-E5EE-4EF9-44F4BA4CE866}"/>
                    </a:ext>
                  </a:extLst>
                </p:cNvPr>
                <p:cNvSpPr/>
                <p:nvPr/>
              </p:nvSpPr>
              <p:spPr>
                <a:xfrm rot="5400000">
                  <a:off x="10672837" y="5584956"/>
                  <a:ext cx="972000" cy="185545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New Column 1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7" name="流程圖: 匯合連接點 806">
                  <a:extLst>
                    <a:ext uri="{FF2B5EF4-FFF2-40B4-BE49-F238E27FC236}">
                      <a16:creationId xmlns:a16="http://schemas.microsoft.com/office/drawing/2014/main" id="{2E6A87FB-0F93-F7BF-B49A-1BEA2EE7B9E8}"/>
                    </a:ext>
                  </a:extLst>
                </p:cNvPr>
                <p:cNvSpPr/>
                <p:nvPr/>
              </p:nvSpPr>
              <p:spPr>
                <a:xfrm>
                  <a:off x="9711091" y="5601386"/>
                  <a:ext cx="154800" cy="154277"/>
                </a:xfrm>
                <a:prstGeom prst="flowChartSummingJunction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08" name="流程圖: 匯合連接點 807">
                  <a:extLst>
                    <a:ext uri="{FF2B5EF4-FFF2-40B4-BE49-F238E27FC236}">
                      <a16:creationId xmlns:a16="http://schemas.microsoft.com/office/drawing/2014/main" id="{336E2A82-5CE7-30D2-1A4F-8A9C6A661356}"/>
                    </a:ext>
                  </a:extLst>
                </p:cNvPr>
                <p:cNvSpPr/>
                <p:nvPr/>
              </p:nvSpPr>
              <p:spPr>
                <a:xfrm>
                  <a:off x="9960622" y="5766143"/>
                  <a:ext cx="154800" cy="154277"/>
                </a:xfrm>
                <a:prstGeom prst="flowChartSummingJunction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09" name="流程圖: 匯合連接點 808">
                  <a:extLst>
                    <a:ext uri="{FF2B5EF4-FFF2-40B4-BE49-F238E27FC236}">
                      <a16:creationId xmlns:a16="http://schemas.microsoft.com/office/drawing/2014/main" id="{88182C74-0057-48FE-AEEA-F71DABC9EFFE}"/>
                    </a:ext>
                  </a:extLst>
                </p:cNvPr>
                <p:cNvSpPr/>
                <p:nvPr/>
              </p:nvSpPr>
              <p:spPr>
                <a:xfrm>
                  <a:off x="10211205" y="5962213"/>
                  <a:ext cx="154800" cy="154277"/>
                </a:xfrm>
                <a:prstGeom prst="flowChartSummingJunction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cxnSp>
              <p:nvCxnSpPr>
                <p:cNvPr id="810" name="直線單箭頭接點 809">
                  <a:extLst>
                    <a:ext uri="{FF2B5EF4-FFF2-40B4-BE49-F238E27FC236}">
                      <a16:creationId xmlns:a16="http://schemas.microsoft.com/office/drawing/2014/main" id="{0378E53E-B135-1A06-B71D-09A3CA331B26}"/>
                    </a:ext>
                  </a:extLst>
                </p:cNvPr>
                <p:cNvCxnSpPr>
                  <a:cxnSpLocks/>
                  <a:stCxn id="801" idx="2"/>
                  <a:endCxn id="802" idx="0"/>
                </p:cNvCxnSpPr>
                <p:nvPr/>
              </p:nvCxnSpPr>
              <p:spPr>
                <a:xfrm flipH="1">
                  <a:off x="9536740" y="5291353"/>
                  <a:ext cx="1077" cy="129058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11" name="直線單箭頭接點 810">
                  <a:extLst>
                    <a:ext uri="{FF2B5EF4-FFF2-40B4-BE49-F238E27FC236}">
                      <a16:creationId xmlns:a16="http://schemas.microsoft.com/office/drawing/2014/main" id="{400FFBD0-DBE6-FE4D-8764-35A2123CB73C}"/>
                    </a:ext>
                  </a:extLst>
                </p:cNvPr>
                <p:cNvCxnSpPr>
                  <a:cxnSpLocks/>
                  <a:stCxn id="803" idx="2"/>
                  <a:endCxn id="807" idx="0"/>
                </p:cNvCxnSpPr>
                <p:nvPr/>
              </p:nvCxnSpPr>
              <p:spPr>
                <a:xfrm>
                  <a:off x="9786700" y="5291353"/>
                  <a:ext cx="1791" cy="31003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12" name="直線單箭頭接點 811">
                  <a:extLst>
                    <a:ext uri="{FF2B5EF4-FFF2-40B4-BE49-F238E27FC236}">
                      <a16:creationId xmlns:a16="http://schemas.microsoft.com/office/drawing/2014/main" id="{23826120-F55E-0B95-054E-E4C5CA3553E2}"/>
                    </a:ext>
                  </a:extLst>
                </p:cNvPr>
                <p:cNvCxnSpPr>
                  <a:cxnSpLocks/>
                  <a:stCxn id="805" idx="2"/>
                  <a:endCxn id="808" idx="0"/>
                </p:cNvCxnSpPr>
                <p:nvPr/>
              </p:nvCxnSpPr>
              <p:spPr>
                <a:xfrm>
                  <a:off x="10037589" y="5293726"/>
                  <a:ext cx="433" cy="472417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13" name="直線單箭頭接點 812">
                  <a:extLst>
                    <a:ext uri="{FF2B5EF4-FFF2-40B4-BE49-F238E27FC236}">
                      <a16:creationId xmlns:a16="http://schemas.microsoft.com/office/drawing/2014/main" id="{A3840C99-A34F-AE03-17FC-D2638802DEF5}"/>
                    </a:ext>
                  </a:extLst>
                </p:cNvPr>
                <p:cNvCxnSpPr>
                  <a:cxnSpLocks/>
                  <a:stCxn id="804" idx="2"/>
                  <a:endCxn id="809" idx="0"/>
                </p:cNvCxnSpPr>
                <p:nvPr/>
              </p:nvCxnSpPr>
              <p:spPr>
                <a:xfrm>
                  <a:off x="10285203" y="5295003"/>
                  <a:ext cx="3402" cy="66721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14" name="直線單箭頭接點 813">
                  <a:extLst>
                    <a:ext uri="{FF2B5EF4-FFF2-40B4-BE49-F238E27FC236}">
                      <a16:creationId xmlns:a16="http://schemas.microsoft.com/office/drawing/2014/main" id="{28223E1F-9318-42D9-41D1-8491ED8FC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25807" y="5495457"/>
                  <a:ext cx="234000" cy="2092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15" name="直線單箭頭接點 814">
                  <a:extLst>
                    <a:ext uri="{FF2B5EF4-FFF2-40B4-BE49-F238E27FC236}">
                      <a16:creationId xmlns:a16="http://schemas.microsoft.com/office/drawing/2014/main" id="{A48AC4DC-DC21-E0BE-3063-1EA80C63C9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3411" y="5676435"/>
                  <a:ext cx="540000" cy="2092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16" name="直線單箭頭接點 815">
                  <a:extLst>
                    <a:ext uri="{FF2B5EF4-FFF2-40B4-BE49-F238E27FC236}">
                      <a16:creationId xmlns:a16="http://schemas.microsoft.com/office/drawing/2014/main" id="{77A9C29F-677C-9645-0D75-0FE00CD92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01976" y="5843124"/>
                  <a:ext cx="864000" cy="2092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17" name="直線單箭頭接點 816">
                  <a:extLst>
                    <a:ext uri="{FF2B5EF4-FFF2-40B4-BE49-F238E27FC236}">
                      <a16:creationId xmlns:a16="http://schemas.microsoft.com/office/drawing/2014/main" id="{5345A012-6E25-B5B8-9F84-C325A7CFB9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3411" y="6033628"/>
                  <a:ext cx="1044000" cy="2092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818" name="矩形 817">
                  <a:extLst>
                    <a:ext uri="{FF2B5EF4-FFF2-40B4-BE49-F238E27FC236}">
                      <a16:creationId xmlns:a16="http://schemas.microsoft.com/office/drawing/2014/main" id="{061C52D7-46CD-FA38-732A-AC521B4F5BE4}"/>
                    </a:ext>
                  </a:extLst>
                </p:cNvPr>
                <p:cNvSpPr/>
                <p:nvPr/>
              </p:nvSpPr>
              <p:spPr>
                <a:xfrm rot="5400000">
                  <a:off x="8637783" y="5594241"/>
                  <a:ext cx="972000" cy="185894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Column 1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9" name="流程圖: 或 818">
                  <a:extLst>
                    <a:ext uri="{FF2B5EF4-FFF2-40B4-BE49-F238E27FC236}">
                      <a16:creationId xmlns:a16="http://schemas.microsoft.com/office/drawing/2014/main" id="{7ED1425D-72F6-07AB-11FB-E9F6DEF093BF}"/>
                    </a:ext>
                  </a:extLst>
                </p:cNvPr>
                <p:cNvSpPr/>
                <p:nvPr/>
              </p:nvSpPr>
              <p:spPr>
                <a:xfrm>
                  <a:off x="10529717" y="5414155"/>
                  <a:ext cx="154800" cy="155778"/>
                </a:xfrm>
                <a:prstGeom prst="flowChartOr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0" name="流程圖: 或 819">
                  <a:extLst>
                    <a:ext uri="{FF2B5EF4-FFF2-40B4-BE49-F238E27FC236}">
                      <a16:creationId xmlns:a16="http://schemas.microsoft.com/office/drawing/2014/main" id="{05450642-EB04-B7AA-174F-4450CF94C5C5}"/>
                    </a:ext>
                  </a:extLst>
                </p:cNvPr>
                <p:cNvSpPr/>
                <p:nvPr/>
              </p:nvSpPr>
              <p:spPr>
                <a:xfrm>
                  <a:off x="10529717" y="5966226"/>
                  <a:ext cx="154800" cy="155778"/>
                </a:xfrm>
                <a:prstGeom prst="flowChartOr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1" name="流程圖: 或 820">
                  <a:extLst>
                    <a:ext uri="{FF2B5EF4-FFF2-40B4-BE49-F238E27FC236}">
                      <a16:creationId xmlns:a16="http://schemas.microsoft.com/office/drawing/2014/main" id="{A0870F1C-EFA2-784D-6F12-D3C09143DA74}"/>
                    </a:ext>
                  </a:extLst>
                </p:cNvPr>
                <p:cNvSpPr/>
                <p:nvPr/>
              </p:nvSpPr>
              <p:spPr>
                <a:xfrm>
                  <a:off x="10762784" y="5687188"/>
                  <a:ext cx="154800" cy="155778"/>
                </a:xfrm>
                <a:prstGeom prst="flowChartOr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822" name="直線單箭頭接點 821">
                  <a:extLst>
                    <a:ext uri="{FF2B5EF4-FFF2-40B4-BE49-F238E27FC236}">
                      <a16:creationId xmlns:a16="http://schemas.microsoft.com/office/drawing/2014/main" id="{B0C6D4D9-D9BD-9A9C-2873-D67DA4C25558}"/>
                    </a:ext>
                  </a:extLst>
                </p:cNvPr>
                <p:cNvCxnSpPr>
                  <a:cxnSpLocks/>
                  <a:stCxn id="802" idx="6"/>
                  <a:endCxn id="819" idx="2"/>
                </p:cNvCxnSpPr>
                <p:nvPr/>
              </p:nvCxnSpPr>
              <p:spPr>
                <a:xfrm flipV="1">
                  <a:off x="9614140" y="5492044"/>
                  <a:ext cx="915577" cy="5506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23" name="肘形接點 234">
                  <a:extLst>
                    <a:ext uri="{FF2B5EF4-FFF2-40B4-BE49-F238E27FC236}">
                      <a16:creationId xmlns:a16="http://schemas.microsoft.com/office/drawing/2014/main" id="{3F1C542A-0415-46AB-26E0-208070EDFBE1}"/>
                    </a:ext>
                  </a:extLst>
                </p:cNvPr>
                <p:cNvCxnSpPr>
                  <a:cxnSpLocks/>
                  <a:stCxn id="807" idx="6"/>
                  <a:endCxn id="819" idx="4"/>
                </p:cNvCxnSpPr>
                <p:nvPr/>
              </p:nvCxnSpPr>
              <p:spPr>
                <a:xfrm flipV="1">
                  <a:off x="9865891" y="5569933"/>
                  <a:ext cx="741226" cy="108592"/>
                </a:xfrm>
                <a:prstGeom prst="bentConnector2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24" name="直線單箭頭接點 823">
                  <a:extLst>
                    <a:ext uri="{FF2B5EF4-FFF2-40B4-BE49-F238E27FC236}">
                      <a16:creationId xmlns:a16="http://schemas.microsoft.com/office/drawing/2014/main" id="{231D4920-AC1B-8EF5-088D-34ADB6F7D564}"/>
                    </a:ext>
                  </a:extLst>
                </p:cNvPr>
                <p:cNvCxnSpPr>
                  <a:cxnSpLocks/>
                  <a:stCxn id="809" idx="6"/>
                  <a:endCxn id="820" idx="2"/>
                </p:cNvCxnSpPr>
                <p:nvPr/>
              </p:nvCxnSpPr>
              <p:spPr>
                <a:xfrm>
                  <a:off x="10366005" y="6039352"/>
                  <a:ext cx="163712" cy="476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25" name="肘形接點 240">
                  <a:extLst>
                    <a:ext uri="{FF2B5EF4-FFF2-40B4-BE49-F238E27FC236}">
                      <a16:creationId xmlns:a16="http://schemas.microsoft.com/office/drawing/2014/main" id="{5DB85290-8914-AB0B-855A-53E1A4DB4980}"/>
                    </a:ext>
                  </a:extLst>
                </p:cNvPr>
                <p:cNvCxnSpPr>
                  <a:cxnSpLocks/>
                  <a:stCxn id="808" idx="6"/>
                  <a:endCxn id="820" idx="0"/>
                </p:cNvCxnSpPr>
                <p:nvPr/>
              </p:nvCxnSpPr>
              <p:spPr>
                <a:xfrm>
                  <a:off x="10115422" y="5843282"/>
                  <a:ext cx="491695" cy="122944"/>
                </a:xfrm>
                <a:prstGeom prst="bentConnector2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26" name="肘形接點 243">
                  <a:extLst>
                    <a:ext uri="{FF2B5EF4-FFF2-40B4-BE49-F238E27FC236}">
                      <a16:creationId xmlns:a16="http://schemas.microsoft.com/office/drawing/2014/main" id="{77246443-5C90-9C61-AF9C-BCF69BE160FC}"/>
                    </a:ext>
                  </a:extLst>
                </p:cNvPr>
                <p:cNvCxnSpPr>
                  <a:cxnSpLocks/>
                  <a:stCxn id="819" idx="6"/>
                  <a:endCxn id="821" idx="0"/>
                </p:cNvCxnSpPr>
                <p:nvPr/>
              </p:nvCxnSpPr>
              <p:spPr>
                <a:xfrm>
                  <a:off x="10684517" y="5492044"/>
                  <a:ext cx="155667" cy="195144"/>
                </a:xfrm>
                <a:prstGeom prst="bentConnector2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27" name="肘形接點 246">
                  <a:extLst>
                    <a:ext uri="{FF2B5EF4-FFF2-40B4-BE49-F238E27FC236}">
                      <a16:creationId xmlns:a16="http://schemas.microsoft.com/office/drawing/2014/main" id="{201EBC46-02D3-61B1-4F34-EA65AFC4BA32}"/>
                    </a:ext>
                  </a:extLst>
                </p:cNvPr>
                <p:cNvCxnSpPr>
                  <a:cxnSpLocks/>
                  <a:stCxn id="820" idx="6"/>
                  <a:endCxn id="821" idx="4"/>
                </p:cNvCxnSpPr>
                <p:nvPr/>
              </p:nvCxnSpPr>
              <p:spPr>
                <a:xfrm flipV="1">
                  <a:off x="10684517" y="5842966"/>
                  <a:ext cx="155667" cy="201149"/>
                </a:xfrm>
                <a:prstGeom prst="bentConnector2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28" name="直線單箭頭接點 827">
                  <a:extLst>
                    <a:ext uri="{FF2B5EF4-FFF2-40B4-BE49-F238E27FC236}">
                      <a16:creationId xmlns:a16="http://schemas.microsoft.com/office/drawing/2014/main" id="{294D7EB4-7884-8295-8396-16E169D0DEBA}"/>
                    </a:ext>
                  </a:extLst>
                </p:cNvPr>
                <p:cNvCxnSpPr>
                  <a:cxnSpLocks/>
                  <a:stCxn id="821" idx="6"/>
                </p:cNvCxnSpPr>
                <p:nvPr/>
              </p:nvCxnSpPr>
              <p:spPr>
                <a:xfrm flipV="1">
                  <a:off x="10917584" y="5762630"/>
                  <a:ext cx="155229" cy="2447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sp>
            <p:nvSpPr>
              <p:cNvPr id="800" name="文字方塊 799">
                <a:extLst>
                  <a:ext uri="{FF2B5EF4-FFF2-40B4-BE49-F238E27FC236}">
                    <a16:creationId xmlns:a16="http://schemas.microsoft.com/office/drawing/2014/main" id="{3CCBB824-E2DA-85FE-627E-32B2BAA2A564}"/>
                  </a:ext>
                </a:extLst>
              </p:cNvPr>
              <p:cNvSpPr txBox="1"/>
              <p:nvPr/>
            </p:nvSpPr>
            <p:spPr>
              <a:xfrm>
                <a:off x="10081071" y="3900990"/>
                <a:ext cx="33425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x4</a:t>
                </a:r>
                <a:endParaRPr kumimoji="0" lang="zh-TW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94" name="文字方塊 793">
              <a:extLst>
                <a:ext uri="{FF2B5EF4-FFF2-40B4-BE49-F238E27FC236}">
                  <a16:creationId xmlns:a16="http://schemas.microsoft.com/office/drawing/2014/main" id="{0276DFC5-F2E0-EA1D-91D3-74C8DB87D923}"/>
                </a:ext>
              </a:extLst>
            </p:cNvPr>
            <p:cNvSpPr txBox="1"/>
            <p:nvPr/>
          </p:nvSpPr>
          <p:spPr>
            <a:xfrm>
              <a:off x="7852939" y="2152969"/>
              <a:ext cx="866028" cy="25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MixColumns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728" name="橢圓 727">
            <a:extLst>
              <a:ext uri="{FF2B5EF4-FFF2-40B4-BE49-F238E27FC236}">
                <a16:creationId xmlns:a16="http://schemas.microsoft.com/office/drawing/2014/main" id="{97B18DA9-5A0E-EF84-2865-7F90D528A405}"/>
              </a:ext>
            </a:extLst>
          </p:cNvPr>
          <p:cNvSpPr/>
          <p:nvPr/>
        </p:nvSpPr>
        <p:spPr>
          <a:xfrm>
            <a:off x="2525528" y="4925719"/>
            <a:ext cx="37260" cy="40784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729" name="直線單箭頭接點 728">
            <a:extLst>
              <a:ext uri="{FF2B5EF4-FFF2-40B4-BE49-F238E27FC236}">
                <a16:creationId xmlns:a16="http://schemas.microsoft.com/office/drawing/2014/main" id="{B0EC477D-1AE7-D819-28AB-5837FB75DC09}"/>
              </a:ext>
            </a:extLst>
          </p:cNvPr>
          <p:cNvCxnSpPr>
            <a:cxnSpLocks/>
          </p:cNvCxnSpPr>
          <p:nvPr/>
        </p:nvCxnSpPr>
        <p:spPr>
          <a:xfrm>
            <a:off x="4073701" y="3358342"/>
            <a:ext cx="54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730" name="群組 729">
            <a:extLst>
              <a:ext uri="{FF2B5EF4-FFF2-40B4-BE49-F238E27FC236}">
                <a16:creationId xmlns:a16="http://schemas.microsoft.com/office/drawing/2014/main" id="{12DA654F-849F-AD6E-F2C8-1DB66B0F7C69}"/>
              </a:ext>
            </a:extLst>
          </p:cNvPr>
          <p:cNvGrpSpPr/>
          <p:nvPr/>
        </p:nvGrpSpPr>
        <p:grpSpPr>
          <a:xfrm>
            <a:off x="4608743" y="1646453"/>
            <a:ext cx="1179942" cy="2370436"/>
            <a:chOff x="6439748" y="1341040"/>
            <a:chExt cx="1237321" cy="2584354"/>
          </a:xfrm>
        </p:grpSpPr>
        <p:sp>
          <p:nvSpPr>
            <p:cNvPr id="765" name="矩形 764">
              <a:extLst>
                <a:ext uri="{FF2B5EF4-FFF2-40B4-BE49-F238E27FC236}">
                  <a16:creationId xmlns:a16="http://schemas.microsoft.com/office/drawing/2014/main" id="{C75C9A5A-EDC2-69F1-2CF6-99B93BE8FE8E}"/>
                </a:ext>
              </a:extLst>
            </p:cNvPr>
            <p:cNvSpPr/>
            <p:nvPr/>
          </p:nvSpPr>
          <p:spPr>
            <a:xfrm>
              <a:off x="6439748" y="1367091"/>
              <a:ext cx="1237321" cy="25583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66" name="群組 765">
              <a:extLst>
                <a:ext uri="{FF2B5EF4-FFF2-40B4-BE49-F238E27FC236}">
                  <a16:creationId xmlns:a16="http://schemas.microsoft.com/office/drawing/2014/main" id="{42E53A22-3D61-1DB5-B7C3-21D430FFBDC8}"/>
                </a:ext>
              </a:extLst>
            </p:cNvPr>
            <p:cNvGrpSpPr/>
            <p:nvPr/>
          </p:nvGrpSpPr>
          <p:grpSpPr>
            <a:xfrm>
              <a:off x="6471845" y="1508872"/>
              <a:ext cx="1156344" cy="2381574"/>
              <a:chOff x="5985194" y="2872974"/>
              <a:chExt cx="1156344" cy="2381574"/>
            </a:xfrm>
          </p:grpSpPr>
          <p:cxnSp>
            <p:nvCxnSpPr>
              <p:cNvPr id="768" name="直線單箭頭接點 767">
                <a:extLst>
                  <a:ext uri="{FF2B5EF4-FFF2-40B4-BE49-F238E27FC236}">
                    <a16:creationId xmlns:a16="http://schemas.microsoft.com/office/drawing/2014/main" id="{D5FD7BF2-0D17-F415-7E87-F8E724BBF8E2}"/>
                  </a:ext>
                </a:extLst>
              </p:cNvPr>
              <p:cNvCxnSpPr/>
              <p:nvPr/>
            </p:nvCxnSpPr>
            <p:spPr>
              <a:xfrm>
                <a:off x="6128654" y="4760871"/>
                <a:ext cx="824596" cy="134979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69" name="直線單箭頭接點 768">
                <a:extLst>
                  <a:ext uri="{FF2B5EF4-FFF2-40B4-BE49-F238E27FC236}">
                    <a16:creationId xmlns:a16="http://schemas.microsoft.com/office/drawing/2014/main" id="{1160277E-2549-BC84-9E60-952999CDD79E}"/>
                  </a:ext>
                </a:extLst>
              </p:cNvPr>
              <p:cNvCxnSpPr/>
              <p:nvPr/>
            </p:nvCxnSpPr>
            <p:spPr>
              <a:xfrm>
                <a:off x="6127878" y="4900727"/>
                <a:ext cx="834897" cy="142761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70" name="直線單箭頭接點 769">
                <a:extLst>
                  <a:ext uri="{FF2B5EF4-FFF2-40B4-BE49-F238E27FC236}">
                    <a16:creationId xmlns:a16="http://schemas.microsoft.com/office/drawing/2014/main" id="{AD07128C-DD49-F164-B377-FF81D7174DF5}"/>
                  </a:ext>
                </a:extLst>
              </p:cNvPr>
              <p:cNvCxnSpPr/>
              <p:nvPr/>
            </p:nvCxnSpPr>
            <p:spPr>
              <a:xfrm>
                <a:off x="6127878" y="5028618"/>
                <a:ext cx="834897" cy="143457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71" name="直線單箭頭接點 770">
                <a:extLst>
                  <a:ext uri="{FF2B5EF4-FFF2-40B4-BE49-F238E27FC236}">
                    <a16:creationId xmlns:a16="http://schemas.microsoft.com/office/drawing/2014/main" id="{13D93781-2085-C88E-6790-9EB7ECBD7C10}"/>
                  </a:ext>
                </a:extLst>
              </p:cNvPr>
              <p:cNvCxnSpPr/>
              <p:nvPr/>
            </p:nvCxnSpPr>
            <p:spPr>
              <a:xfrm flipV="1">
                <a:off x="6127878" y="4760777"/>
                <a:ext cx="819504" cy="394909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72" name="直線單箭頭接點 771">
                <a:extLst>
                  <a:ext uri="{FF2B5EF4-FFF2-40B4-BE49-F238E27FC236}">
                    <a16:creationId xmlns:a16="http://schemas.microsoft.com/office/drawing/2014/main" id="{61CF3B4D-E0A4-040F-336F-DEB5812F1079}"/>
                  </a:ext>
                </a:extLst>
              </p:cNvPr>
              <p:cNvCxnSpPr/>
              <p:nvPr/>
            </p:nvCxnSpPr>
            <p:spPr>
              <a:xfrm>
                <a:off x="6119382" y="4184777"/>
                <a:ext cx="824343" cy="287211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73" name="直線單箭頭接點 772">
                <a:extLst>
                  <a:ext uri="{FF2B5EF4-FFF2-40B4-BE49-F238E27FC236}">
                    <a16:creationId xmlns:a16="http://schemas.microsoft.com/office/drawing/2014/main" id="{4D02F97F-0542-177B-8733-F3C71345BF46}"/>
                  </a:ext>
                </a:extLst>
              </p:cNvPr>
              <p:cNvCxnSpPr/>
              <p:nvPr/>
            </p:nvCxnSpPr>
            <p:spPr>
              <a:xfrm>
                <a:off x="6118606" y="4324633"/>
                <a:ext cx="829882" cy="261655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74" name="直線單箭頭接點 773">
                <a:extLst>
                  <a:ext uri="{FF2B5EF4-FFF2-40B4-BE49-F238E27FC236}">
                    <a16:creationId xmlns:a16="http://schemas.microsoft.com/office/drawing/2014/main" id="{9FBF2583-FB24-9679-9D8C-327B44477396}"/>
                  </a:ext>
                </a:extLst>
              </p:cNvPr>
              <p:cNvCxnSpPr/>
              <p:nvPr/>
            </p:nvCxnSpPr>
            <p:spPr>
              <a:xfrm flipV="1">
                <a:off x="6118606" y="4182529"/>
                <a:ext cx="834844" cy="269995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75" name="直線單箭頭接點 774">
                <a:extLst>
                  <a:ext uri="{FF2B5EF4-FFF2-40B4-BE49-F238E27FC236}">
                    <a16:creationId xmlns:a16="http://schemas.microsoft.com/office/drawing/2014/main" id="{B7C021E8-5B18-417E-EB2D-0BEAC6BD968F}"/>
                  </a:ext>
                </a:extLst>
              </p:cNvPr>
              <p:cNvCxnSpPr/>
              <p:nvPr/>
            </p:nvCxnSpPr>
            <p:spPr>
              <a:xfrm flipV="1">
                <a:off x="6118606" y="4314825"/>
                <a:ext cx="829882" cy="264767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76" name="直線單箭頭接點 775">
                <a:extLst>
                  <a:ext uri="{FF2B5EF4-FFF2-40B4-BE49-F238E27FC236}">
                    <a16:creationId xmlns:a16="http://schemas.microsoft.com/office/drawing/2014/main" id="{F0700F64-4393-4068-F984-71B803474062}"/>
                  </a:ext>
                </a:extLst>
              </p:cNvPr>
              <p:cNvCxnSpPr/>
              <p:nvPr/>
            </p:nvCxnSpPr>
            <p:spPr>
              <a:xfrm>
                <a:off x="6120158" y="3574439"/>
                <a:ext cx="827224" cy="393691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77" name="直線單箭頭接點 776">
                <a:extLst>
                  <a:ext uri="{FF2B5EF4-FFF2-40B4-BE49-F238E27FC236}">
                    <a16:creationId xmlns:a16="http://schemas.microsoft.com/office/drawing/2014/main" id="{3BB87C36-46CC-5DBB-7AF9-8BB83571FCCD}"/>
                  </a:ext>
                </a:extLst>
              </p:cNvPr>
              <p:cNvCxnSpPr/>
              <p:nvPr/>
            </p:nvCxnSpPr>
            <p:spPr>
              <a:xfrm flipV="1">
                <a:off x="6119382" y="3595578"/>
                <a:ext cx="828000" cy="118717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78" name="直線單箭頭接點 777">
                <a:extLst>
                  <a:ext uri="{FF2B5EF4-FFF2-40B4-BE49-F238E27FC236}">
                    <a16:creationId xmlns:a16="http://schemas.microsoft.com/office/drawing/2014/main" id="{DC6FE23A-A588-F648-6AE2-303196DDC375}"/>
                  </a:ext>
                </a:extLst>
              </p:cNvPr>
              <p:cNvCxnSpPr/>
              <p:nvPr/>
            </p:nvCxnSpPr>
            <p:spPr>
              <a:xfrm flipV="1">
                <a:off x="6119382" y="3714750"/>
                <a:ext cx="819581" cy="127436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79" name="直線單箭頭接點 778">
                <a:extLst>
                  <a:ext uri="{FF2B5EF4-FFF2-40B4-BE49-F238E27FC236}">
                    <a16:creationId xmlns:a16="http://schemas.microsoft.com/office/drawing/2014/main" id="{67444A38-625B-58EB-4E38-A22D57E6179B}"/>
                  </a:ext>
                </a:extLst>
              </p:cNvPr>
              <p:cNvCxnSpPr/>
              <p:nvPr/>
            </p:nvCxnSpPr>
            <p:spPr>
              <a:xfrm flipV="1">
                <a:off x="6119382" y="3838575"/>
                <a:ext cx="829106" cy="130679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780" name="矩形 779">
                <a:extLst>
                  <a:ext uri="{FF2B5EF4-FFF2-40B4-BE49-F238E27FC236}">
                    <a16:creationId xmlns:a16="http://schemas.microsoft.com/office/drawing/2014/main" id="{37FE6B9B-94B1-66FE-974F-FC6C6838DB63}"/>
                  </a:ext>
                </a:extLst>
              </p:cNvPr>
              <p:cNvSpPr/>
              <p:nvPr/>
            </p:nvSpPr>
            <p:spPr>
              <a:xfrm rot="5400000">
                <a:off x="6759050" y="4867837"/>
                <a:ext cx="576000" cy="1872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Row 4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1" name="矩形 780">
                <a:extLst>
                  <a:ext uri="{FF2B5EF4-FFF2-40B4-BE49-F238E27FC236}">
                    <a16:creationId xmlns:a16="http://schemas.microsoft.com/office/drawing/2014/main" id="{D6DC50E4-6340-9102-BC68-F91F3E47A145}"/>
                  </a:ext>
                </a:extLst>
              </p:cNvPr>
              <p:cNvSpPr/>
              <p:nvPr/>
            </p:nvSpPr>
            <p:spPr>
              <a:xfrm rot="5400000">
                <a:off x="6759938" y="4264218"/>
                <a:ext cx="576000" cy="1872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Row 3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2" name="矩形 781">
                <a:extLst>
                  <a:ext uri="{FF2B5EF4-FFF2-40B4-BE49-F238E27FC236}">
                    <a16:creationId xmlns:a16="http://schemas.microsoft.com/office/drawing/2014/main" id="{A5085C4D-4B6A-CBB0-CEBC-A9B67AB5A798}"/>
                  </a:ext>
                </a:extLst>
              </p:cNvPr>
              <p:cNvSpPr/>
              <p:nvPr/>
            </p:nvSpPr>
            <p:spPr>
              <a:xfrm rot="5400000">
                <a:off x="6752982" y="3665362"/>
                <a:ext cx="576000" cy="1872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Row 2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3" name="矩形 782">
                <a:extLst>
                  <a:ext uri="{FF2B5EF4-FFF2-40B4-BE49-F238E27FC236}">
                    <a16:creationId xmlns:a16="http://schemas.microsoft.com/office/drawing/2014/main" id="{B0BAAA27-9217-55BB-1D39-BBAEF991F157}"/>
                  </a:ext>
                </a:extLst>
              </p:cNvPr>
              <p:cNvSpPr/>
              <p:nvPr/>
            </p:nvSpPr>
            <p:spPr>
              <a:xfrm rot="5400000">
                <a:off x="6753452" y="3067374"/>
                <a:ext cx="576000" cy="1872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Row 1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84" name="直線單箭頭接點 783">
                <a:extLst>
                  <a:ext uri="{FF2B5EF4-FFF2-40B4-BE49-F238E27FC236}">
                    <a16:creationId xmlns:a16="http://schemas.microsoft.com/office/drawing/2014/main" id="{701A46CE-F4C4-A0C2-AD25-A702A67BA58B}"/>
                  </a:ext>
                </a:extLst>
              </p:cNvPr>
              <p:cNvCxnSpPr/>
              <p:nvPr/>
            </p:nvCxnSpPr>
            <p:spPr>
              <a:xfrm flipV="1">
                <a:off x="6128654" y="2961719"/>
                <a:ext cx="828000" cy="1123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85" name="直線單箭頭接點 784">
                <a:extLst>
                  <a:ext uri="{FF2B5EF4-FFF2-40B4-BE49-F238E27FC236}">
                    <a16:creationId xmlns:a16="http://schemas.microsoft.com/office/drawing/2014/main" id="{E988DDB3-40E9-DF28-7548-2EE560C936A1}"/>
                  </a:ext>
                </a:extLst>
              </p:cNvPr>
              <p:cNvCxnSpPr/>
              <p:nvPr/>
            </p:nvCxnSpPr>
            <p:spPr>
              <a:xfrm flipV="1">
                <a:off x="6127878" y="3101575"/>
                <a:ext cx="828000" cy="1123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86" name="直線單箭頭接點 785">
                <a:extLst>
                  <a:ext uri="{FF2B5EF4-FFF2-40B4-BE49-F238E27FC236}">
                    <a16:creationId xmlns:a16="http://schemas.microsoft.com/office/drawing/2014/main" id="{F4F48512-92D1-531D-009D-E8819FD31C90}"/>
                  </a:ext>
                </a:extLst>
              </p:cNvPr>
              <p:cNvCxnSpPr/>
              <p:nvPr/>
            </p:nvCxnSpPr>
            <p:spPr>
              <a:xfrm flipV="1">
                <a:off x="6127878" y="3229466"/>
                <a:ext cx="828000" cy="1123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87" name="直線單箭頭接點 786">
                <a:extLst>
                  <a:ext uri="{FF2B5EF4-FFF2-40B4-BE49-F238E27FC236}">
                    <a16:creationId xmlns:a16="http://schemas.microsoft.com/office/drawing/2014/main" id="{BB312C93-6AB0-BA5C-5C4F-F15DC03DA845}"/>
                  </a:ext>
                </a:extLst>
              </p:cNvPr>
              <p:cNvCxnSpPr/>
              <p:nvPr/>
            </p:nvCxnSpPr>
            <p:spPr>
              <a:xfrm flipV="1">
                <a:off x="6127878" y="3356534"/>
                <a:ext cx="828000" cy="1123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788" name="矩形 787">
                <a:extLst>
                  <a:ext uri="{FF2B5EF4-FFF2-40B4-BE49-F238E27FC236}">
                    <a16:creationId xmlns:a16="http://schemas.microsoft.com/office/drawing/2014/main" id="{92C6B421-6E8D-F61F-1F8C-C89F5884A18D}"/>
                  </a:ext>
                </a:extLst>
              </p:cNvPr>
              <p:cNvSpPr/>
              <p:nvPr/>
            </p:nvSpPr>
            <p:spPr>
              <a:xfrm rot="5400000">
                <a:off x="5796862" y="4872948"/>
                <a:ext cx="576000" cy="1872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Row 4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9" name="矩形 788">
                <a:extLst>
                  <a:ext uri="{FF2B5EF4-FFF2-40B4-BE49-F238E27FC236}">
                    <a16:creationId xmlns:a16="http://schemas.microsoft.com/office/drawing/2014/main" id="{B2A4D454-98D9-F4FD-A239-FD1167EFA930}"/>
                  </a:ext>
                </a:extLst>
              </p:cNvPr>
              <p:cNvSpPr/>
              <p:nvPr/>
            </p:nvSpPr>
            <p:spPr>
              <a:xfrm rot="5400000">
                <a:off x="5797750" y="4269329"/>
                <a:ext cx="576000" cy="1872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Row 3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0" name="矩形 789">
                <a:extLst>
                  <a:ext uri="{FF2B5EF4-FFF2-40B4-BE49-F238E27FC236}">
                    <a16:creationId xmlns:a16="http://schemas.microsoft.com/office/drawing/2014/main" id="{0564A18F-F594-EED9-E25D-27A3719D7D10}"/>
                  </a:ext>
                </a:extLst>
              </p:cNvPr>
              <p:cNvSpPr/>
              <p:nvPr/>
            </p:nvSpPr>
            <p:spPr>
              <a:xfrm rot="5400000">
                <a:off x="5790794" y="3670473"/>
                <a:ext cx="576000" cy="1872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Row 2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1" name="矩形 790">
                <a:extLst>
                  <a:ext uri="{FF2B5EF4-FFF2-40B4-BE49-F238E27FC236}">
                    <a16:creationId xmlns:a16="http://schemas.microsoft.com/office/drawing/2014/main" id="{ED2AD251-3708-FA7D-5570-4EA02C9330ED}"/>
                  </a:ext>
                </a:extLst>
              </p:cNvPr>
              <p:cNvSpPr/>
              <p:nvPr/>
            </p:nvSpPr>
            <p:spPr>
              <a:xfrm rot="5400000">
                <a:off x="5791264" y="3072485"/>
                <a:ext cx="576000" cy="1872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Row 1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67" name="文字方塊 766">
              <a:extLst>
                <a:ext uri="{FF2B5EF4-FFF2-40B4-BE49-F238E27FC236}">
                  <a16:creationId xmlns:a16="http://schemas.microsoft.com/office/drawing/2014/main" id="{00A0573D-5F51-634C-42F7-F4363A4A7F7B}"/>
                </a:ext>
              </a:extLst>
            </p:cNvPr>
            <p:cNvSpPr txBox="1"/>
            <p:nvPr/>
          </p:nvSpPr>
          <p:spPr>
            <a:xfrm>
              <a:off x="6666272" y="1341040"/>
              <a:ext cx="724828" cy="25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ShiftRows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2" name="群組 731">
            <a:extLst>
              <a:ext uri="{FF2B5EF4-FFF2-40B4-BE49-F238E27FC236}">
                <a16:creationId xmlns:a16="http://schemas.microsoft.com/office/drawing/2014/main" id="{CD4B4BE3-6EF5-EA90-95CE-2B1D3F8AE8AD}"/>
              </a:ext>
            </a:extLst>
          </p:cNvPr>
          <p:cNvGrpSpPr/>
          <p:nvPr/>
        </p:nvGrpSpPr>
        <p:grpSpPr>
          <a:xfrm>
            <a:off x="3068435" y="2444160"/>
            <a:ext cx="1011439" cy="1470374"/>
            <a:chOff x="6225310" y="5225997"/>
            <a:chExt cx="1060624" cy="1603067"/>
          </a:xfrm>
        </p:grpSpPr>
        <p:sp>
          <p:nvSpPr>
            <p:cNvPr id="747" name="矩形 746">
              <a:extLst>
                <a:ext uri="{FF2B5EF4-FFF2-40B4-BE49-F238E27FC236}">
                  <a16:creationId xmlns:a16="http://schemas.microsoft.com/office/drawing/2014/main" id="{5527BB1E-E511-B9CC-A509-D64ADAD80BC5}"/>
                </a:ext>
              </a:extLst>
            </p:cNvPr>
            <p:cNvSpPr/>
            <p:nvPr/>
          </p:nvSpPr>
          <p:spPr>
            <a:xfrm>
              <a:off x="6385934" y="5225997"/>
              <a:ext cx="900000" cy="144000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Sbox</a:t>
              </a:r>
              <a:b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</a:b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Computer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48" name="矩形 747">
              <a:extLst>
                <a:ext uri="{FF2B5EF4-FFF2-40B4-BE49-F238E27FC236}">
                  <a16:creationId xmlns:a16="http://schemas.microsoft.com/office/drawing/2014/main" id="{0C954EC6-745B-DD5B-83D3-2D7879C98648}"/>
                </a:ext>
              </a:extLst>
            </p:cNvPr>
            <p:cNvSpPr/>
            <p:nvPr/>
          </p:nvSpPr>
          <p:spPr>
            <a:xfrm>
              <a:off x="6371028" y="5242144"/>
              <a:ext cx="900000" cy="144000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Sbox</a:t>
              </a:r>
              <a:b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</a:b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Computer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49" name="矩形 748">
              <a:extLst>
                <a:ext uri="{FF2B5EF4-FFF2-40B4-BE49-F238E27FC236}">
                  <a16:creationId xmlns:a16="http://schemas.microsoft.com/office/drawing/2014/main" id="{BB9C6933-639E-DA4E-D694-F87B2EAD41E0}"/>
                </a:ext>
              </a:extLst>
            </p:cNvPr>
            <p:cNvSpPr/>
            <p:nvPr/>
          </p:nvSpPr>
          <p:spPr>
            <a:xfrm>
              <a:off x="6356363" y="5256340"/>
              <a:ext cx="900000" cy="144000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Sbox</a:t>
              </a:r>
              <a:b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</a:b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Computer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50" name="矩形 749">
              <a:extLst>
                <a:ext uri="{FF2B5EF4-FFF2-40B4-BE49-F238E27FC236}">
                  <a16:creationId xmlns:a16="http://schemas.microsoft.com/office/drawing/2014/main" id="{4ED3057B-0779-829B-49D3-A8DBACE8E4D6}"/>
                </a:ext>
              </a:extLst>
            </p:cNvPr>
            <p:cNvSpPr/>
            <p:nvPr/>
          </p:nvSpPr>
          <p:spPr>
            <a:xfrm>
              <a:off x="6342501" y="5270177"/>
              <a:ext cx="900000" cy="144000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Sbox</a:t>
              </a:r>
              <a:b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</a:b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Computer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51" name="矩形 750">
              <a:extLst>
                <a:ext uri="{FF2B5EF4-FFF2-40B4-BE49-F238E27FC236}">
                  <a16:creationId xmlns:a16="http://schemas.microsoft.com/office/drawing/2014/main" id="{EF52B74A-FF6F-FC17-D9DE-9910BF0A087A}"/>
                </a:ext>
              </a:extLst>
            </p:cNvPr>
            <p:cNvSpPr/>
            <p:nvPr/>
          </p:nvSpPr>
          <p:spPr>
            <a:xfrm>
              <a:off x="6325476" y="5286160"/>
              <a:ext cx="900000" cy="144000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Sbox</a:t>
              </a:r>
              <a:b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</a:b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Computer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52" name="矩形 751">
              <a:extLst>
                <a:ext uri="{FF2B5EF4-FFF2-40B4-BE49-F238E27FC236}">
                  <a16:creationId xmlns:a16="http://schemas.microsoft.com/office/drawing/2014/main" id="{D4D824A2-2960-6143-9AEF-12C3E69850E8}"/>
                </a:ext>
              </a:extLst>
            </p:cNvPr>
            <p:cNvSpPr/>
            <p:nvPr/>
          </p:nvSpPr>
          <p:spPr>
            <a:xfrm>
              <a:off x="6314184" y="5299277"/>
              <a:ext cx="900000" cy="144000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Sbox</a:t>
              </a:r>
              <a:b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</a:b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Computer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53" name="矩形 752">
              <a:extLst>
                <a:ext uri="{FF2B5EF4-FFF2-40B4-BE49-F238E27FC236}">
                  <a16:creationId xmlns:a16="http://schemas.microsoft.com/office/drawing/2014/main" id="{9EAD5C06-AEBF-4A99-4F32-AF629ECBE923}"/>
                </a:ext>
              </a:extLst>
            </p:cNvPr>
            <p:cNvSpPr/>
            <p:nvPr/>
          </p:nvSpPr>
          <p:spPr>
            <a:xfrm>
              <a:off x="6297003" y="5314533"/>
              <a:ext cx="900000" cy="144000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Sbox</a:t>
              </a:r>
              <a:b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</a:b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Computer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54" name="矩形 753">
              <a:extLst>
                <a:ext uri="{FF2B5EF4-FFF2-40B4-BE49-F238E27FC236}">
                  <a16:creationId xmlns:a16="http://schemas.microsoft.com/office/drawing/2014/main" id="{D14ADD0F-A887-BD35-B508-DD2A1D921B58}"/>
                </a:ext>
              </a:extLst>
            </p:cNvPr>
            <p:cNvSpPr/>
            <p:nvPr/>
          </p:nvSpPr>
          <p:spPr>
            <a:xfrm>
              <a:off x="6279373" y="5330680"/>
              <a:ext cx="900000" cy="144000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Sbox</a:t>
              </a:r>
              <a:b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</a:b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Computer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55" name="群組 754">
              <a:extLst>
                <a:ext uri="{FF2B5EF4-FFF2-40B4-BE49-F238E27FC236}">
                  <a16:creationId xmlns:a16="http://schemas.microsoft.com/office/drawing/2014/main" id="{FC556A5D-6B1E-D2B7-80AE-CF0F1AB3963B}"/>
                </a:ext>
              </a:extLst>
            </p:cNvPr>
            <p:cNvGrpSpPr/>
            <p:nvPr/>
          </p:nvGrpSpPr>
          <p:grpSpPr>
            <a:xfrm>
              <a:off x="6267754" y="5343155"/>
              <a:ext cx="900000" cy="1440000"/>
              <a:chOff x="568867" y="4794033"/>
              <a:chExt cx="539086" cy="702859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763" name="矩形 762">
                <a:extLst>
                  <a:ext uri="{FF2B5EF4-FFF2-40B4-BE49-F238E27FC236}">
                    <a16:creationId xmlns:a16="http://schemas.microsoft.com/office/drawing/2014/main" id="{340C6B36-5996-B863-7AEB-E28E312C92CE}"/>
                  </a:ext>
                </a:extLst>
              </p:cNvPr>
              <p:cNvSpPr/>
              <p:nvPr/>
            </p:nvSpPr>
            <p:spPr>
              <a:xfrm>
                <a:off x="568867" y="4794033"/>
                <a:ext cx="539086" cy="702859"/>
              </a:xfrm>
              <a:prstGeom prst="rect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4" name="等腰三角形 763">
                <a:extLst>
                  <a:ext uri="{FF2B5EF4-FFF2-40B4-BE49-F238E27FC236}">
                    <a16:creationId xmlns:a16="http://schemas.microsoft.com/office/drawing/2014/main" id="{FB7C6AFF-CA42-70F8-2B13-FEDD40F56FE9}"/>
                  </a:ext>
                </a:extLst>
              </p:cNvPr>
              <p:cNvSpPr/>
              <p:nvPr/>
            </p:nvSpPr>
            <p:spPr>
              <a:xfrm>
                <a:off x="775016" y="5364063"/>
                <a:ext cx="125372" cy="132829"/>
              </a:xfrm>
              <a:prstGeom prst="triangle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56" name="群組 755">
              <a:extLst>
                <a:ext uri="{FF2B5EF4-FFF2-40B4-BE49-F238E27FC236}">
                  <a16:creationId xmlns:a16="http://schemas.microsoft.com/office/drawing/2014/main" id="{03FFABCF-A515-E2C5-15E8-AA0455023B30}"/>
                </a:ext>
              </a:extLst>
            </p:cNvPr>
            <p:cNvGrpSpPr/>
            <p:nvPr/>
          </p:nvGrpSpPr>
          <p:grpSpPr>
            <a:xfrm>
              <a:off x="6252414" y="5356992"/>
              <a:ext cx="900000" cy="1440000"/>
              <a:chOff x="568867" y="4794033"/>
              <a:chExt cx="539086" cy="702859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761" name="矩形 760">
                <a:extLst>
                  <a:ext uri="{FF2B5EF4-FFF2-40B4-BE49-F238E27FC236}">
                    <a16:creationId xmlns:a16="http://schemas.microsoft.com/office/drawing/2014/main" id="{23D714F5-2F16-E2E9-5578-2ABFEFEAA3B0}"/>
                  </a:ext>
                </a:extLst>
              </p:cNvPr>
              <p:cNvSpPr/>
              <p:nvPr/>
            </p:nvSpPr>
            <p:spPr>
              <a:xfrm>
                <a:off x="568867" y="4794033"/>
                <a:ext cx="539086" cy="702859"/>
              </a:xfrm>
              <a:prstGeom prst="rect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2" name="等腰三角形 761">
                <a:extLst>
                  <a:ext uri="{FF2B5EF4-FFF2-40B4-BE49-F238E27FC236}">
                    <a16:creationId xmlns:a16="http://schemas.microsoft.com/office/drawing/2014/main" id="{423F052F-14AF-0F40-BA5C-8966198B0EFC}"/>
                  </a:ext>
                </a:extLst>
              </p:cNvPr>
              <p:cNvSpPr/>
              <p:nvPr/>
            </p:nvSpPr>
            <p:spPr>
              <a:xfrm>
                <a:off x="775016" y="5364063"/>
                <a:ext cx="125372" cy="132829"/>
              </a:xfrm>
              <a:prstGeom prst="triangle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57" name="群組 756">
              <a:extLst>
                <a:ext uri="{FF2B5EF4-FFF2-40B4-BE49-F238E27FC236}">
                  <a16:creationId xmlns:a16="http://schemas.microsoft.com/office/drawing/2014/main" id="{99D14E72-EAF9-592C-832F-BFAD2FB0B2E2}"/>
                </a:ext>
              </a:extLst>
            </p:cNvPr>
            <p:cNvGrpSpPr/>
            <p:nvPr/>
          </p:nvGrpSpPr>
          <p:grpSpPr>
            <a:xfrm>
              <a:off x="6240423" y="5371555"/>
              <a:ext cx="900000" cy="1440000"/>
              <a:chOff x="568867" y="4794033"/>
              <a:chExt cx="539086" cy="702859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759" name="矩形 758">
                <a:extLst>
                  <a:ext uri="{FF2B5EF4-FFF2-40B4-BE49-F238E27FC236}">
                    <a16:creationId xmlns:a16="http://schemas.microsoft.com/office/drawing/2014/main" id="{B6008080-3611-9403-5EBA-70C873AA6D6C}"/>
                  </a:ext>
                </a:extLst>
              </p:cNvPr>
              <p:cNvSpPr/>
              <p:nvPr/>
            </p:nvSpPr>
            <p:spPr>
              <a:xfrm>
                <a:off x="568867" y="4794033"/>
                <a:ext cx="539086" cy="702859"/>
              </a:xfrm>
              <a:prstGeom prst="rect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0" name="等腰三角形 759">
                <a:extLst>
                  <a:ext uri="{FF2B5EF4-FFF2-40B4-BE49-F238E27FC236}">
                    <a16:creationId xmlns:a16="http://schemas.microsoft.com/office/drawing/2014/main" id="{871ECDEB-B6CF-AF8B-0DEA-FC4760CC7A18}"/>
                  </a:ext>
                </a:extLst>
              </p:cNvPr>
              <p:cNvSpPr/>
              <p:nvPr/>
            </p:nvSpPr>
            <p:spPr>
              <a:xfrm>
                <a:off x="775016" y="5364063"/>
                <a:ext cx="125372" cy="132829"/>
              </a:xfrm>
              <a:prstGeom prst="triangle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58" name="矩形 757">
              <a:extLst>
                <a:ext uri="{FF2B5EF4-FFF2-40B4-BE49-F238E27FC236}">
                  <a16:creationId xmlns:a16="http://schemas.microsoft.com/office/drawing/2014/main" id="{3D297838-4B43-1D68-560C-BC2A7BE9DEB3}"/>
                </a:ext>
              </a:extLst>
            </p:cNvPr>
            <p:cNvSpPr/>
            <p:nvPr/>
          </p:nvSpPr>
          <p:spPr>
            <a:xfrm>
              <a:off x="6225310" y="5389064"/>
              <a:ext cx="900000" cy="144000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S-Box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35" name="直線單箭頭接點 734">
            <a:extLst>
              <a:ext uri="{FF2B5EF4-FFF2-40B4-BE49-F238E27FC236}">
                <a16:creationId xmlns:a16="http://schemas.microsoft.com/office/drawing/2014/main" id="{37B720DD-CD16-3CF4-8BDF-0610038486FC}"/>
              </a:ext>
            </a:extLst>
          </p:cNvPr>
          <p:cNvCxnSpPr>
            <a:cxnSpLocks/>
          </p:cNvCxnSpPr>
          <p:nvPr/>
        </p:nvCxnSpPr>
        <p:spPr>
          <a:xfrm>
            <a:off x="5782993" y="3356251"/>
            <a:ext cx="496520" cy="209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37" name="文字方塊 736">
            <a:extLst>
              <a:ext uri="{FF2B5EF4-FFF2-40B4-BE49-F238E27FC236}">
                <a16:creationId xmlns:a16="http://schemas.microsoft.com/office/drawing/2014/main" id="{416AE67E-8E36-ED5D-B306-EEC940C69EFC}"/>
              </a:ext>
            </a:extLst>
          </p:cNvPr>
          <p:cNvSpPr txBox="1"/>
          <p:nvPr/>
        </p:nvSpPr>
        <p:spPr>
          <a:xfrm>
            <a:off x="3840600" y="2249102"/>
            <a:ext cx="322854" cy="197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x16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739" name="直線單箭頭接點 738">
            <a:extLst>
              <a:ext uri="{FF2B5EF4-FFF2-40B4-BE49-F238E27FC236}">
                <a16:creationId xmlns:a16="http://schemas.microsoft.com/office/drawing/2014/main" id="{473B192F-5EBE-9886-227C-3E74015B3823}"/>
              </a:ext>
            </a:extLst>
          </p:cNvPr>
          <p:cNvCxnSpPr>
            <a:cxnSpLocks/>
            <a:endCxn id="673" idx="2"/>
          </p:cNvCxnSpPr>
          <p:nvPr/>
        </p:nvCxnSpPr>
        <p:spPr>
          <a:xfrm>
            <a:off x="9833996" y="3341474"/>
            <a:ext cx="477698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40" name="文字方塊 739">
            <a:extLst>
              <a:ext uri="{FF2B5EF4-FFF2-40B4-BE49-F238E27FC236}">
                <a16:creationId xmlns:a16="http://schemas.microsoft.com/office/drawing/2014/main" id="{1B01DF67-0D8A-F431-42C5-E6F55DAA9A87}"/>
              </a:ext>
            </a:extLst>
          </p:cNvPr>
          <p:cNvSpPr txBox="1"/>
          <p:nvPr/>
        </p:nvSpPr>
        <p:spPr>
          <a:xfrm>
            <a:off x="9941311" y="2834504"/>
            <a:ext cx="9733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Add round keys</a:t>
            </a:r>
            <a:endParaRPr kumimoji="0" lang="zh-TW" alt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873" name="矩形 872">
            <a:extLst>
              <a:ext uri="{FF2B5EF4-FFF2-40B4-BE49-F238E27FC236}">
                <a16:creationId xmlns:a16="http://schemas.microsoft.com/office/drawing/2014/main" id="{E0381478-AD6C-9FD5-313E-061CD2398A7C}"/>
              </a:ext>
            </a:extLst>
          </p:cNvPr>
          <p:cNvSpPr/>
          <p:nvPr/>
        </p:nvSpPr>
        <p:spPr>
          <a:xfrm>
            <a:off x="1664682" y="4712918"/>
            <a:ext cx="129756" cy="137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0" name="矩形 879">
            <a:extLst>
              <a:ext uri="{FF2B5EF4-FFF2-40B4-BE49-F238E27FC236}">
                <a16:creationId xmlns:a16="http://schemas.microsoft.com/office/drawing/2014/main" id="{BD67A097-3C69-3A60-8387-9119CAC01481}"/>
              </a:ext>
            </a:extLst>
          </p:cNvPr>
          <p:cNvSpPr/>
          <p:nvPr/>
        </p:nvSpPr>
        <p:spPr>
          <a:xfrm>
            <a:off x="1515972" y="4687446"/>
            <a:ext cx="146186" cy="123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E40007EA-F988-0241-0C06-33A6AB19EE85}"/>
              </a:ext>
            </a:extLst>
          </p:cNvPr>
          <p:cNvSpPr/>
          <p:nvPr/>
        </p:nvSpPr>
        <p:spPr>
          <a:xfrm rot="5400000">
            <a:off x="1858583" y="2967308"/>
            <a:ext cx="511058" cy="163015"/>
          </a:xfrm>
          <a:prstGeom prst="trapezoid">
            <a:avLst>
              <a:gd name="adj" fmla="val 67308"/>
            </a:avLst>
          </a:prstGeom>
          <a:solidFill>
            <a:sysClr val="window" lastClr="FFFFFF"/>
          </a:solidFill>
          <a:ln w="127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0823D4B-77E7-165B-4A17-52485C06F4E1}"/>
              </a:ext>
            </a:extLst>
          </p:cNvPr>
          <p:cNvSpPr txBox="1"/>
          <p:nvPr/>
        </p:nvSpPr>
        <p:spPr>
          <a:xfrm>
            <a:off x="2034085" y="3048317"/>
            <a:ext cx="88903" cy="197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5E0A087-0F99-A0AC-EFB7-27B3D7664415}"/>
              </a:ext>
            </a:extLst>
          </p:cNvPr>
          <p:cNvSpPr txBox="1"/>
          <p:nvPr/>
        </p:nvSpPr>
        <p:spPr>
          <a:xfrm>
            <a:off x="2032534" y="2838132"/>
            <a:ext cx="94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0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CE22EDA-332A-5BB6-77E6-9112CFA0D218}"/>
              </a:ext>
            </a:extLst>
          </p:cNvPr>
          <p:cNvCxnSpPr>
            <a:cxnSpLocks/>
          </p:cNvCxnSpPr>
          <p:nvPr/>
        </p:nvCxnSpPr>
        <p:spPr>
          <a:xfrm flipV="1">
            <a:off x="2197101" y="3050516"/>
            <a:ext cx="308354" cy="500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梯形 28">
            <a:extLst>
              <a:ext uri="{FF2B5EF4-FFF2-40B4-BE49-F238E27FC236}">
                <a16:creationId xmlns:a16="http://schemas.microsoft.com/office/drawing/2014/main" id="{2BAC30A2-FAB5-23D1-82DB-0A3569DB5E0D}"/>
              </a:ext>
            </a:extLst>
          </p:cNvPr>
          <p:cNvSpPr/>
          <p:nvPr/>
        </p:nvSpPr>
        <p:spPr>
          <a:xfrm rot="5400000">
            <a:off x="9662059" y="3255807"/>
            <a:ext cx="511058" cy="163015"/>
          </a:xfrm>
          <a:prstGeom prst="trapezoid">
            <a:avLst>
              <a:gd name="adj" fmla="val 67308"/>
            </a:avLst>
          </a:prstGeom>
          <a:solidFill>
            <a:sysClr val="window" lastClr="FFFFFF"/>
          </a:solidFill>
          <a:ln w="127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E849EC3-5C7C-C260-69FA-AB6BD296FB43}"/>
              </a:ext>
            </a:extLst>
          </p:cNvPr>
          <p:cNvSpPr txBox="1"/>
          <p:nvPr/>
        </p:nvSpPr>
        <p:spPr>
          <a:xfrm>
            <a:off x="9837561" y="3334435"/>
            <a:ext cx="88903" cy="197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5F53CD3-FC74-6776-A70D-A38F0222C5FC}"/>
              </a:ext>
            </a:extLst>
          </p:cNvPr>
          <p:cNvSpPr txBox="1"/>
          <p:nvPr/>
        </p:nvSpPr>
        <p:spPr>
          <a:xfrm>
            <a:off x="9836010" y="3124250"/>
            <a:ext cx="94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0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6" name="梯形 35">
            <a:extLst>
              <a:ext uri="{FF2B5EF4-FFF2-40B4-BE49-F238E27FC236}">
                <a16:creationId xmlns:a16="http://schemas.microsoft.com/office/drawing/2014/main" id="{9088F620-EEC6-6B6C-F6E5-76D47F3C47BB}"/>
              </a:ext>
            </a:extLst>
          </p:cNvPr>
          <p:cNvSpPr/>
          <p:nvPr/>
        </p:nvSpPr>
        <p:spPr>
          <a:xfrm rot="5400000">
            <a:off x="9011947" y="3147155"/>
            <a:ext cx="511058" cy="163015"/>
          </a:xfrm>
          <a:prstGeom prst="trapezoid">
            <a:avLst>
              <a:gd name="adj" fmla="val 67308"/>
            </a:avLst>
          </a:prstGeom>
          <a:solidFill>
            <a:sysClr val="window" lastClr="FFFFFF"/>
          </a:solidFill>
          <a:ln w="127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4CA4805-73F3-94B5-FA2F-48E0CBF2E8A2}"/>
              </a:ext>
            </a:extLst>
          </p:cNvPr>
          <p:cNvSpPr txBox="1"/>
          <p:nvPr/>
        </p:nvSpPr>
        <p:spPr>
          <a:xfrm>
            <a:off x="9187449" y="3228164"/>
            <a:ext cx="88903" cy="197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62B098E-06BE-7375-ED52-9DE4EFCD3830}"/>
              </a:ext>
            </a:extLst>
          </p:cNvPr>
          <p:cNvSpPr txBox="1"/>
          <p:nvPr/>
        </p:nvSpPr>
        <p:spPr>
          <a:xfrm>
            <a:off x="9185898" y="3017979"/>
            <a:ext cx="94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0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8D7758B7-4CC2-04E6-1614-7FEF7EC8DFED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9348984" y="3224457"/>
            <a:ext cx="487026" cy="420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876A66E9-5A8C-131D-CDFD-D974E07187D0}"/>
              </a:ext>
            </a:extLst>
          </p:cNvPr>
          <p:cNvCxnSpPr>
            <a:cxnSpLocks/>
          </p:cNvCxnSpPr>
          <p:nvPr/>
        </p:nvCxnSpPr>
        <p:spPr>
          <a:xfrm>
            <a:off x="8678310" y="3356251"/>
            <a:ext cx="496520" cy="209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2A69293A-330D-B156-C314-34AC77E84B85}"/>
              </a:ext>
            </a:extLst>
          </p:cNvPr>
          <p:cNvSpPr/>
          <p:nvPr/>
        </p:nvSpPr>
        <p:spPr>
          <a:xfrm>
            <a:off x="6015506" y="3332002"/>
            <a:ext cx="37260" cy="40784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53" name="接點: 肘形 144">
            <a:extLst>
              <a:ext uri="{FF2B5EF4-FFF2-40B4-BE49-F238E27FC236}">
                <a16:creationId xmlns:a16="http://schemas.microsoft.com/office/drawing/2014/main" id="{8B9E1748-4865-3948-04A8-F625B18004B9}"/>
              </a:ext>
            </a:extLst>
          </p:cNvPr>
          <p:cNvCxnSpPr>
            <a:cxnSpLocks/>
            <a:endCxn id="38" idx="1"/>
          </p:cNvCxnSpPr>
          <p:nvPr/>
        </p:nvCxnSpPr>
        <p:spPr>
          <a:xfrm rot="16200000" flipH="1">
            <a:off x="8558193" y="2497995"/>
            <a:ext cx="996083" cy="259328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73EE0C59-72BE-649F-6C2A-24525BD475D1}"/>
              </a:ext>
            </a:extLst>
          </p:cNvPr>
          <p:cNvCxnSpPr>
            <a:stCxn id="46" idx="0"/>
          </p:cNvCxnSpPr>
          <p:nvPr/>
        </p:nvCxnSpPr>
        <p:spPr>
          <a:xfrm rot="5400000" flipH="1" flipV="1">
            <a:off x="6882733" y="1288165"/>
            <a:ext cx="1195241" cy="28924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D99CF2F6-B521-7701-DD5B-6BF9C183406A}"/>
              </a:ext>
            </a:extLst>
          </p:cNvPr>
          <p:cNvCxnSpPr>
            <a:cxnSpLocks/>
          </p:cNvCxnSpPr>
          <p:nvPr/>
        </p:nvCxnSpPr>
        <p:spPr>
          <a:xfrm>
            <a:off x="2684400" y="3372786"/>
            <a:ext cx="381128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8" name="橢圓 107">
            <a:extLst>
              <a:ext uri="{FF2B5EF4-FFF2-40B4-BE49-F238E27FC236}">
                <a16:creationId xmlns:a16="http://schemas.microsoft.com/office/drawing/2014/main" id="{6D4BFACC-754A-6712-5891-343AB175467B}"/>
              </a:ext>
            </a:extLst>
          </p:cNvPr>
          <p:cNvSpPr/>
          <p:nvPr/>
        </p:nvSpPr>
        <p:spPr>
          <a:xfrm>
            <a:off x="2818413" y="3357942"/>
            <a:ext cx="37260" cy="40784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18" name="接點: 肘形 117">
            <a:extLst>
              <a:ext uri="{FF2B5EF4-FFF2-40B4-BE49-F238E27FC236}">
                <a16:creationId xmlns:a16="http://schemas.microsoft.com/office/drawing/2014/main" id="{927BDEB0-0C96-49ED-6E4D-5FF20D12F59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824763" y="3378334"/>
            <a:ext cx="6770748" cy="858260"/>
          </a:xfrm>
          <a:prstGeom prst="bentConnector3">
            <a:avLst>
              <a:gd name="adj1" fmla="val 1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接點: 肘形 123">
            <a:extLst>
              <a:ext uri="{FF2B5EF4-FFF2-40B4-BE49-F238E27FC236}">
                <a16:creationId xmlns:a16="http://schemas.microsoft.com/office/drawing/2014/main" id="{7510E8AC-EDAA-BC95-CB95-92FE1C5F1DE5}"/>
              </a:ext>
            </a:extLst>
          </p:cNvPr>
          <p:cNvCxnSpPr>
            <a:endCxn id="31" idx="1"/>
          </p:cNvCxnSpPr>
          <p:nvPr/>
        </p:nvCxnSpPr>
        <p:spPr>
          <a:xfrm rot="5400000" flipH="1" flipV="1">
            <a:off x="9311685" y="3710718"/>
            <a:ext cx="803353" cy="2484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線單箭頭接點 645">
            <a:extLst>
              <a:ext uri="{FF2B5EF4-FFF2-40B4-BE49-F238E27FC236}">
                <a16:creationId xmlns:a16="http://schemas.microsoft.com/office/drawing/2014/main" id="{DCEF7A17-8EB4-811D-1665-F8E49686D04F}"/>
              </a:ext>
            </a:extLst>
          </p:cNvPr>
          <p:cNvCxnSpPr>
            <a:cxnSpLocks/>
          </p:cNvCxnSpPr>
          <p:nvPr/>
        </p:nvCxnSpPr>
        <p:spPr>
          <a:xfrm>
            <a:off x="1662158" y="4744698"/>
            <a:ext cx="222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3731314B-76F0-5643-B45C-E1D988B6BACE}"/>
              </a:ext>
            </a:extLst>
          </p:cNvPr>
          <p:cNvGrpSpPr/>
          <p:nvPr/>
        </p:nvGrpSpPr>
        <p:grpSpPr>
          <a:xfrm>
            <a:off x="2519096" y="2815541"/>
            <a:ext cx="155716" cy="1095162"/>
            <a:chOff x="10062370" y="2428816"/>
            <a:chExt cx="191069" cy="1506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BC941EC-9055-7F38-72F3-56865420A4A2}"/>
                </a:ext>
              </a:extLst>
            </p:cNvPr>
            <p:cNvSpPr/>
            <p:nvPr/>
          </p:nvSpPr>
          <p:spPr>
            <a:xfrm>
              <a:off x="10062370" y="2428816"/>
              <a:ext cx="191069" cy="1498493"/>
            </a:xfrm>
            <a:prstGeom prst="rect">
              <a:avLst/>
            </a:prstGeom>
            <a:grpFill/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0DAC414C-8360-2361-354C-C63B973DEB5F}"/>
                </a:ext>
              </a:extLst>
            </p:cNvPr>
            <p:cNvSpPr/>
            <p:nvPr/>
          </p:nvSpPr>
          <p:spPr>
            <a:xfrm>
              <a:off x="10071277" y="3801518"/>
              <a:ext cx="172635" cy="133351"/>
            </a:xfrm>
            <a:prstGeom prst="triangle">
              <a:avLst/>
            </a:prstGeom>
            <a:grpFill/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7F3F5F99-AFF9-C5EC-079E-7FE317055D17}"/>
              </a:ext>
            </a:extLst>
          </p:cNvPr>
          <p:cNvCxnSpPr>
            <a:cxnSpLocks/>
          </p:cNvCxnSpPr>
          <p:nvPr/>
        </p:nvCxnSpPr>
        <p:spPr>
          <a:xfrm flipH="1">
            <a:off x="955835" y="2907279"/>
            <a:ext cx="75474" cy="89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9A2D0A0-D90F-6647-654B-DE2FF1FC3B84}"/>
              </a:ext>
            </a:extLst>
          </p:cNvPr>
          <p:cNvSpPr txBox="1"/>
          <p:nvPr/>
        </p:nvSpPr>
        <p:spPr>
          <a:xfrm>
            <a:off x="831267" y="2709289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128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05F758E7-151E-E542-44A8-EEC0640DD007}"/>
              </a:ext>
            </a:extLst>
          </p:cNvPr>
          <p:cNvCxnSpPr>
            <a:cxnSpLocks/>
          </p:cNvCxnSpPr>
          <p:nvPr/>
        </p:nvCxnSpPr>
        <p:spPr>
          <a:xfrm flipH="1">
            <a:off x="933933" y="4570475"/>
            <a:ext cx="75474" cy="89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3F9BFA9-5767-DDED-B18C-86B76933D99B}"/>
              </a:ext>
            </a:extLst>
          </p:cNvPr>
          <p:cNvSpPr txBox="1"/>
          <p:nvPr/>
        </p:nvSpPr>
        <p:spPr>
          <a:xfrm>
            <a:off x="809365" y="4372485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128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075DF09F-25AB-75C1-A077-DC32C8C5ED58}"/>
              </a:ext>
            </a:extLst>
          </p:cNvPr>
          <p:cNvCxnSpPr>
            <a:cxnSpLocks/>
          </p:cNvCxnSpPr>
          <p:nvPr/>
        </p:nvCxnSpPr>
        <p:spPr>
          <a:xfrm flipH="1">
            <a:off x="10990585" y="3738840"/>
            <a:ext cx="75474" cy="89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084023A-E8A5-5766-35E7-46F7FA97124D}"/>
              </a:ext>
            </a:extLst>
          </p:cNvPr>
          <p:cNvSpPr txBox="1"/>
          <p:nvPr/>
        </p:nvSpPr>
        <p:spPr>
          <a:xfrm>
            <a:off x="10866017" y="3540850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128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427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1">
            <a:extLst>
              <a:ext uri="{FF2B5EF4-FFF2-40B4-BE49-F238E27FC236}">
                <a16:creationId xmlns:a16="http://schemas.microsoft.com/office/drawing/2014/main" id="{03DB92E8-05CC-46C6-BB4D-4D18AF7917C1}"/>
              </a:ext>
            </a:extLst>
          </p:cNvPr>
          <p:cNvSpPr/>
          <p:nvPr/>
        </p:nvSpPr>
        <p:spPr>
          <a:xfrm rot="2700000">
            <a:off x="2171657" y="2107388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48B9E463-801A-4848-BAE7-DB982483B117}"/>
              </a:ext>
            </a:extLst>
          </p:cNvPr>
          <p:cNvSpPr/>
          <p:nvPr/>
        </p:nvSpPr>
        <p:spPr>
          <a:xfrm>
            <a:off x="1654994" y="1590724"/>
            <a:ext cx="3957855" cy="395785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3" name="Text Box 3"/>
          <p:cNvSpPr>
            <a:spLocks noChangeArrowheads="1"/>
          </p:cNvSpPr>
          <p:nvPr/>
        </p:nvSpPr>
        <p:spPr bwMode="auto">
          <a:xfrm>
            <a:off x="2766344" y="2877153"/>
            <a:ext cx="1735154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6000" dirty="0">
                <a:solidFill>
                  <a:schemeClr val="tx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sym typeface="Calibri" panose="020F0502020204030204" pitchFamily="34" charset="0"/>
              </a:rPr>
              <a:t>目錄</a:t>
            </a:r>
            <a:endParaRPr lang="en-US" altLang="zh-TW" sz="6000" dirty="0">
              <a:solidFill>
                <a:schemeClr val="tx2"/>
              </a:solidFill>
              <a:latin typeface="Times New Roman" panose="02020603050405020304" pitchFamily="18" charset="0"/>
              <a:ea typeface="微軟正黑體" panose="020B0604030504040204" pitchFamily="34" charset="-120"/>
              <a:sym typeface="Calibri" panose="020F050202020403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contents</a:t>
            </a:r>
            <a:endParaRPr lang="zh-CN" altLang="en-US" sz="2400" dirty="0">
              <a:solidFill>
                <a:schemeClr val="tx2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grpSp>
        <p:nvGrpSpPr>
          <p:cNvPr id="37" name="PA_组合 20">
            <a:extLst>
              <a:ext uri="{FF2B5EF4-FFF2-40B4-BE49-F238E27FC236}">
                <a16:creationId xmlns:a16="http://schemas.microsoft.com/office/drawing/2014/main" id="{04719252-C392-08E7-7A69-2383FCD4543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7010404" y="2276102"/>
            <a:ext cx="727831" cy="727831"/>
            <a:chOff x="7010404" y="1250101"/>
            <a:chExt cx="727831" cy="727831"/>
          </a:xfrm>
        </p:grpSpPr>
        <p:sp>
          <p:nvSpPr>
            <p:cNvPr id="38" name="椭圆 1">
              <a:extLst>
                <a:ext uri="{FF2B5EF4-FFF2-40B4-BE49-F238E27FC236}">
                  <a16:creationId xmlns:a16="http://schemas.microsoft.com/office/drawing/2014/main" id="{D09CA081-9FA2-D539-67D0-6BBF95E2D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4" y="1250101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32">
              <a:extLst>
                <a:ext uri="{FF2B5EF4-FFF2-40B4-BE49-F238E27FC236}">
                  <a16:creationId xmlns:a16="http://schemas.microsoft.com/office/drawing/2014/main" id="{0DCCA71B-891C-2804-1D4B-28B7ED5831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6800" y="1321628"/>
              <a:ext cx="59503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02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40" name="TextBox 76">
            <a:extLst>
              <a:ext uri="{FF2B5EF4-FFF2-40B4-BE49-F238E27FC236}">
                <a16:creationId xmlns:a16="http://schemas.microsoft.com/office/drawing/2014/main" id="{73BF8D67-AF88-9132-725D-4CCA9E5F1B86}"/>
              </a:ext>
            </a:extLst>
          </p:cNvPr>
          <p:cNvSpPr txBox="1"/>
          <p:nvPr/>
        </p:nvSpPr>
        <p:spPr>
          <a:xfrm>
            <a:off x="7926357" y="1150706"/>
            <a:ext cx="289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個人簡介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grpSp>
        <p:nvGrpSpPr>
          <p:cNvPr id="41" name="PA_组合 23">
            <a:extLst>
              <a:ext uri="{FF2B5EF4-FFF2-40B4-BE49-F238E27FC236}">
                <a16:creationId xmlns:a16="http://schemas.microsoft.com/office/drawing/2014/main" id="{37ECB807-CEB9-CE39-142C-CB3CF1A2A26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010404" y="3509135"/>
            <a:ext cx="727831" cy="727831"/>
            <a:chOff x="7010404" y="2483134"/>
            <a:chExt cx="727831" cy="727831"/>
          </a:xfrm>
        </p:grpSpPr>
        <p:sp>
          <p:nvSpPr>
            <p:cNvPr id="42" name="椭圆 1">
              <a:extLst>
                <a:ext uri="{FF2B5EF4-FFF2-40B4-BE49-F238E27FC236}">
                  <a16:creationId xmlns:a16="http://schemas.microsoft.com/office/drawing/2014/main" id="{BF2AE643-9F40-6F84-7A57-DB7B43531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4" y="2483134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  <p:sp>
          <p:nvSpPr>
            <p:cNvPr id="43" name="TextBox 32">
              <a:extLst>
                <a:ext uri="{FF2B5EF4-FFF2-40B4-BE49-F238E27FC236}">
                  <a16:creationId xmlns:a16="http://schemas.microsoft.com/office/drawing/2014/main" id="{1624C0FC-AE3C-EEA6-6827-BE38BDF28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0170" y="2554661"/>
              <a:ext cx="59503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03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44" name="TextBox 76">
            <a:extLst>
              <a:ext uri="{FF2B5EF4-FFF2-40B4-BE49-F238E27FC236}">
                <a16:creationId xmlns:a16="http://schemas.microsoft.com/office/drawing/2014/main" id="{5BADABA1-9D24-0382-11FE-BA2DAB46A286}"/>
              </a:ext>
            </a:extLst>
          </p:cNvPr>
          <p:cNvSpPr txBox="1"/>
          <p:nvPr/>
        </p:nvSpPr>
        <p:spPr>
          <a:xfrm>
            <a:off x="7926357" y="3614106"/>
            <a:ext cx="3611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論文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介紹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grpSp>
        <p:nvGrpSpPr>
          <p:cNvPr id="49" name="PA_组合 24">
            <a:extLst>
              <a:ext uri="{FF2B5EF4-FFF2-40B4-BE49-F238E27FC236}">
                <a16:creationId xmlns:a16="http://schemas.microsoft.com/office/drawing/2014/main" id="{1156A5C7-4EE1-19F0-F6A3-621FE4F48B9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010404" y="4810051"/>
            <a:ext cx="727831" cy="727831"/>
            <a:chOff x="7010404" y="4992206"/>
            <a:chExt cx="727831" cy="727831"/>
          </a:xfrm>
        </p:grpSpPr>
        <p:sp>
          <p:nvSpPr>
            <p:cNvPr id="50" name="椭圆 1">
              <a:extLst>
                <a:ext uri="{FF2B5EF4-FFF2-40B4-BE49-F238E27FC236}">
                  <a16:creationId xmlns:a16="http://schemas.microsoft.com/office/drawing/2014/main" id="{524D2A5F-7E5B-4ECB-3B3E-6DD4C488A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4" y="4992206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  <p:sp>
          <p:nvSpPr>
            <p:cNvPr id="51" name="TextBox 32">
              <a:extLst>
                <a:ext uri="{FF2B5EF4-FFF2-40B4-BE49-F238E27FC236}">
                  <a16:creationId xmlns:a16="http://schemas.microsoft.com/office/drawing/2014/main" id="{35B72BB4-E982-D69D-E8F3-377B8DB88A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6799" y="5063733"/>
              <a:ext cx="59503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04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52" name="TextBox 76">
            <a:extLst>
              <a:ext uri="{FF2B5EF4-FFF2-40B4-BE49-F238E27FC236}">
                <a16:creationId xmlns:a16="http://schemas.microsoft.com/office/drawing/2014/main" id="{7BB7AB16-7313-6290-99FB-66741909E6CE}"/>
              </a:ext>
            </a:extLst>
          </p:cNvPr>
          <p:cNvSpPr txBox="1"/>
          <p:nvPr/>
        </p:nvSpPr>
        <p:spPr>
          <a:xfrm>
            <a:off x="7926356" y="4909688"/>
            <a:ext cx="289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其他作品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grpSp>
        <p:nvGrpSpPr>
          <p:cNvPr id="53" name="PA_组合 20">
            <a:extLst>
              <a:ext uri="{FF2B5EF4-FFF2-40B4-BE49-F238E27FC236}">
                <a16:creationId xmlns:a16="http://schemas.microsoft.com/office/drawing/2014/main" id="{97E45173-4878-606D-A50F-7FF9AD51D1A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976065" y="1049142"/>
            <a:ext cx="727831" cy="727831"/>
            <a:chOff x="7010404" y="1250101"/>
            <a:chExt cx="727831" cy="727831"/>
          </a:xfrm>
        </p:grpSpPr>
        <p:sp>
          <p:nvSpPr>
            <p:cNvPr id="54" name="椭圆 1">
              <a:extLst>
                <a:ext uri="{FF2B5EF4-FFF2-40B4-BE49-F238E27FC236}">
                  <a16:creationId xmlns:a16="http://schemas.microsoft.com/office/drawing/2014/main" id="{00F5DA6E-89CA-AD65-7CFC-CF88C120F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4" y="1250101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57A74AC4-AD49-854C-7633-3DD86B6E5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6801" y="1321628"/>
              <a:ext cx="59503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01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56" name="TextBox 76">
            <a:extLst>
              <a:ext uri="{FF2B5EF4-FFF2-40B4-BE49-F238E27FC236}">
                <a16:creationId xmlns:a16="http://schemas.microsoft.com/office/drawing/2014/main" id="{71DDC3D9-DCA2-8158-C458-2681612A83AB}"/>
              </a:ext>
            </a:extLst>
          </p:cNvPr>
          <p:cNvSpPr txBox="1"/>
          <p:nvPr/>
        </p:nvSpPr>
        <p:spPr>
          <a:xfrm>
            <a:off x="7927135" y="2383740"/>
            <a:ext cx="37989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教育性晶片下線經驗</a:t>
            </a:r>
          </a:p>
          <a:p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9888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97813-B34C-3EC2-59F4-F9D515516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1F6E932-99A0-0431-3C07-EB0448C3430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zh-CN" altLang="en-US" i="1" smtClean="0">
                          <a:latin typeface="Cambria Math" panose="02040503050406030204" pitchFamily="18" charset="0"/>
                        </a:rPr>
                        <a:t>在這裡鍵入方程式。</a:t>
                      </a:fl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1F6E932-99A0-0431-3C07-EB0448C34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>
            <a:extLst>
              <a:ext uri="{FF2B5EF4-FFF2-40B4-BE49-F238E27FC236}">
                <a16:creationId xmlns:a16="http://schemas.microsoft.com/office/drawing/2014/main" id="{4B3CFFB2-FB13-AB31-860D-35B46B9A48BA}"/>
              </a:ext>
            </a:extLst>
          </p:cNvPr>
          <p:cNvGrpSpPr/>
          <p:nvPr/>
        </p:nvGrpSpPr>
        <p:grpSpPr>
          <a:xfrm>
            <a:off x="568443" y="319365"/>
            <a:ext cx="2587300" cy="400110"/>
            <a:chOff x="568442" y="319364"/>
            <a:chExt cx="2587300" cy="400111"/>
          </a:xfrm>
        </p:grpSpPr>
        <p:sp>
          <p:nvSpPr>
            <p:cNvPr id="55" name="文本框 23">
              <a:extLst>
                <a:ext uri="{FF2B5EF4-FFF2-40B4-BE49-F238E27FC236}">
                  <a16:creationId xmlns:a16="http://schemas.microsoft.com/office/drawing/2014/main" id="{8FD23B2E-9647-F9A6-6EF0-2A2742329F3F}"/>
                </a:ext>
              </a:extLst>
            </p:cNvPr>
            <p:cNvSpPr txBox="1"/>
            <p:nvPr/>
          </p:nvSpPr>
          <p:spPr>
            <a:xfrm>
              <a:off x="665958" y="319364"/>
              <a:ext cx="248978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AES-128 Critical Path</a:t>
              </a:r>
            </a:p>
          </p:txBody>
        </p: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6921A6C8-F7B2-5D6C-47BA-3E75759BCF93}"/>
                </a:ext>
              </a:extLst>
            </p:cNvPr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1D8EBAA-1861-A34F-A3BA-2B6B1427B60C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9376A9C-15AF-DCF1-41A5-FCFC9B3C60E8}"/>
              </a:ext>
            </a:extLst>
          </p:cNvPr>
          <p:cNvSpPr txBox="1"/>
          <p:nvPr/>
        </p:nvSpPr>
        <p:spPr>
          <a:xfrm>
            <a:off x="1132548" y="3548594"/>
            <a:ext cx="4188751" cy="560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kern="1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Synthesized Actual Path :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8A4065B1-FADA-A3ED-2CCF-3568A1CB2B18}"/>
              </a:ext>
            </a:extLst>
          </p:cNvPr>
          <p:cNvGrpSpPr/>
          <p:nvPr/>
        </p:nvGrpSpPr>
        <p:grpSpPr>
          <a:xfrm>
            <a:off x="1114706" y="1646650"/>
            <a:ext cx="9962587" cy="1329037"/>
            <a:chOff x="1114706" y="1646650"/>
            <a:chExt cx="9962587" cy="132903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7C9537B-6879-D1B9-AFCE-71A6CB7915C4}"/>
                </a:ext>
              </a:extLst>
            </p:cNvPr>
            <p:cNvSpPr/>
            <p:nvPr/>
          </p:nvSpPr>
          <p:spPr>
            <a:xfrm>
              <a:off x="1801004" y="1652590"/>
              <a:ext cx="646916" cy="8365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DFF</a:t>
              </a: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75740888-006E-E9E1-318B-AF1F77900C8C}"/>
                </a:ext>
              </a:extLst>
            </p:cNvPr>
            <p:cNvCxnSpPr/>
            <p:nvPr/>
          </p:nvCxnSpPr>
          <p:spPr>
            <a:xfrm>
              <a:off x="2408837" y="2068513"/>
              <a:ext cx="440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77A38AD-CA55-4C86-D3BA-A93E3819DCB9}"/>
                </a:ext>
              </a:extLst>
            </p:cNvPr>
            <p:cNvSpPr/>
            <p:nvPr/>
          </p:nvSpPr>
          <p:spPr>
            <a:xfrm>
              <a:off x="2849697" y="1652590"/>
              <a:ext cx="646916" cy="8365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Sub</a:t>
              </a:r>
            </a:p>
            <a:p>
              <a:pPr algn="ctr"/>
              <a:r>
                <a:rPr lang="en-US" altLang="zh-TW" sz="1400" dirty="0"/>
                <a:t>Bytes</a:t>
              </a:r>
            </a:p>
          </p:txBody>
        </p: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EDB0C514-B5D4-A703-A8EE-EA47C309BE24}"/>
                </a:ext>
              </a:extLst>
            </p:cNvPr>
            <p:cNvCxnSpPr/>
            <p:nvPr/>
          </p:nvCxnSpPr>
          <p:spPr>
            <a:xfrm>
              <a:off x="3457530" y="2068513"/>
              <a:ext cx="440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2F77EB8-49FD-5528-F9DC-C953D174F5B0}"/>
                </a:ext>
              </a:extLst>
            </p:cNvPr>
            <p:cNvSpPr/>
            <p:nvPr/>
          </p:nvSpPr>
          <p:spPr>
            <a:xfrm>
              <a:off x="3898390" y="1652590"/>
              <a:ext cx="646916" cy="8365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Shift</a:t>
              </a:r>
            </a:p>
            <a:p>
              <a:pPr algn="ctr"/>
              <a:r>
                <a:rPr lang="en-US" altLang="zh-TW" sz="1400" dirty="0"/>
                <a:t>Rows</a:t>
              </a: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447D7FB5-CF38-F692-25AD-98E28A12EE72}"/>
                </a:ext>
              </a:extLst>
            </p:cNvPr>
            <p:cNvCxnSpPr/>
            <p:nvPr/>
          </p:nvCxnSpPr>
          <p:spPr>
            <a:xfrm>
              <a:off x="4513347" y="2068513"/>
              <a:ext cx="440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A276C34-FCBD-603A-5FEE-00528694BB6C}"/>
                </a:ext>
              </a:extLst>
            </p:cNvPr>
            <p:cNvSpPr/>
            <p:nvPr/>
          </p:nvSpPr>
          <p:spPr>
            <a:xfrm>
              <a:off x="4954207" y="1652590"/>
              <a:ext cx="859798" cy="8365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Mix</a:t>
              </a:r>
            </a:p>
            <a:p>
              <a:pPr algn="ctr"/>
              <a:r>
                <a:rPr lang="en-US" altLang="zh-TW" sz="1400" dirty="0"/>
                <a:t>columns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2525EB19-C1B2-E29E-B2EE-773AEF72D1A3}"/>
                </a:ext>
              </a:extLst>
            </p:cNvPr>
            <p:cNvCxnSpPr/>
            <p:nvPr/>
          </p:nvCxnSpPr>
          <p:spPr>
            <a:xfrm>
              <a:off x="5771057" y="2068513"/>
              <a:ext cx="440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BB52E2C-0AA6-CB2D-6C78-A18DE6E7379E}"/>
                </a:ext>
              </a:extLst>
            </p:cNvPr>
            <p:cNvSpPr/>
            <p:nvPr/>
          </p:nvSpPr>
          <p:spPr>
            <a:xfrm>
              <a:off x="7315027" y="1652590"/>
              <a:ext cx="983570" cy="8365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spc="-20" dirty="0"/>
                <a:t>Add</a:t>
              </a:r>
              <a:br>
                <a:rPr lang="en-US" altLang="zh-TW" sz="1400" spc="-20" dirty="0"/>
              </a:br>
              <a:r>
                <a:rPr lang="en-US" altLang="zh-TW" sz="1400" spc="-20" dirty="0"/>
                <a:t>Round</a:t>
              </a:r>
              <a:br>
                <a:rPr lang="en-US" altLang="zh-TW" sz="1400" spc="-20" dirty="0"/>
              </a:br>
              <a:r>
                <a:rPr lang="en-US" altLang="zh-TW" sz="1400" spc="-20" dirty="0"/>
                <a:t>Key</a:t>
              </a: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BC18CF13-FE7D-D847-BAED-53EAE2F0EAC2}"/>
                </a:ext>
              </a:extLst>
            </p:cNvPr>
            <p:cNvCxnSpPr/>
            <p:nvPr/>
          </p:nvCxnSpPr>
          <p:spPr>
            <a:xfrm>
              <a:off x="8298597" y="2068513"/>
              <a:ext cx="440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2C71735-2996-D391-4CC0-6101A8770F15}"/>
                </a:ext>
              </a:extLst>
            </p:cNvPr>
            <p:cNvSpPr/>
            <p:nvPr/>
          </p:nvSpPr>
          <p:spPr>
            <a:xfrm>
              <a:off x="8739457" y="1652590"/>
              <a:ext cx="646916" cy="8365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MUX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68802717-4555-90D3-81EA-7DC79963A4EA}"/>
                </a:ext>
              </a:extLst>
            </p:cNvPr>
            <p:cNvSpPr txBox="1"/>
            <p:nvPr/>
          </p:nvSpPr>
          <p:spPr>
            <a:xfrm>
              <a:off x="1114706" y="2436847"/>
              <a:ext cx="9737867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TW" sz="1400" spc="50" dirty="0">
                  <a:latin typeface="Times New Roman" panose="02020603050405020304" pitchFamily="18" charset="0"/>
                  <a:ea typeface="微軟正黑體" panose="020B0604030504040204" pitchFamily="34" charset="-120"/>
                </a:rPr>
                <a:t>Incr</a:t>
              </a:r>
              <a:r>
                <a:rPr lang="zh-TW" altLang="en-US" sz="1400" dirty="0">
                  <a:latin typeface="Times New Roman" panose="02020603050405020304" pitchFamily="18" charset="0"/>
                  <a:ea typeface="微軟正黑體" panose="020B0604030504040204" pitchFamily="34" charset="-120"/>
                </a:rPr>
                <a:t>：     </a:t>
              </a:r>
              <a:r>
                <a:rPr lang="en-US" altLang="zh-TW" sz="1400" dirty="0">
                  <a:latin typeface="Times New Roman" panose="02020603050405020304" pitchFamily="18" charset="0"/>
                  <a:ea typeface="微軟正黑體" panose="020B0604030504040204" pitchFamily="34" charset="-120"/>
                </a:rPr>
                <a:t>1.12                  </a:t>
              </a:r>
              <a:r>
                <a:rPr lang="en-US" altLang="zh-TW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3.01</a:t>
              </a:r>
              <a:r>
                <a:rPr lang="en-US" altLang="zh-TW" sz="1400" dirty="0">
                  <a:latin typeface="Times New Roman" panose="02020603050405020304" pitchFamily="18" charset="0"/>
                  <a:ea typeface="微軟正黑體" panose="020B0604030504040204" pitchFamily="34" charset="-120"/>
                </a:rPr>
                <a:t>                0.27                    0.99                  0.32                     0.27                      0.30                 0  (D)</a:t>
              </a:r>
              <a:r>
                <a:rPr lang="zh-TW" altLang="en-US" sz="1400" dirty="0">
                  <a:latin typeface="Times New Roman" panose="02020603050405020304" pitchFamily="18" charset="0"/>
                  <a:ea typeface="微軟正黑體" panose="020B0604030504040204" pitchFamily="34" charset="-120"/>
                </a:rPr>
                <a:t>　</a:t>
              </a:r>
              <a:endPara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  <a:p>
              <a:pPr algn="just"/>
              <a:r>
                <a:rPr lang="en-US" altLang="zh-TW" sz="1400" dirty="0">
                  <a:latin typeface="Times New Roman" panose="02020603050405020304" pitchFamily="18" charset="0"/>
                  <a:ea typeface="微軟正黑體" panose="020B0604030504040204" pitchFamily="34" charset="-120"/>
                </a:rPr>
                <a:t>Path</a:t>
              </a:r>
              <a:r>
                <a:rPr lang="zh-TW" altLang="en-US" sz="1400" dirty="0">
                  <a:latin typeface="Times New Roman" panose="02020603050405020304" pitchFamily="18" charset="0"/>
                  <a:ea typeface="微軟正黑體" panose="020B0604030504040204" pitchFamily="34" charset="-120"/>
                </a:rPr>
                <a:t>：     </a:t>
              </a:r>
              <a:r>
                <a:rPr lang="en-US" altLang="zh-TW" sz="1400" dirty="0">
                  <a:latin typeface="Times New Roman" panose="02020603050405020304" pitchFamily="18" charset="0"/>
                  <a:ea typeface="微軟正黑體" panose="020B0604030504040204" pitchFamily="34" charset="-120"/>
                </a:rPr>
                <a:t>1.12                  4.13                4.40                    5.39                  5.71                     5.98                      6.28                </a:t>
              </a:r>
              <a:r>
                <a:rPr lang="zh-TW" altLang="en-US" sz="1400" dirty="0">
                  <a:latin typeface="Times New Roman" panose="02020603050405020304" pitchFamily="18" charset="0"/>
                  <a:ea typeface="微軟正黑體" panose="020B0604030504040204" pitchFamily="34" charset="-120"/>
                </a:rPr>
                <a:t>ˊ</a:t>
              </a:r>
              <a:r>
                <a:rPr lang="en-US" altLang="zh-TW" sz="1400" dirty="0">
                  <a:latin typeface="Times New Roman" panose="02020603050405020304" pitchFamily="18" charset="0"/>
                  <a:ea typeface="微軟正黑體" panose="020B0604030504040204" pitchFamily="34" charset="-120"/>
                </a:rPr>
                <a:t>6.28</a:t>
              </a:r>
              <a:endPara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812D9F8D-70A6-0351-3DAA-ED595A7C2CA2}"/>
                </a:ext>
              </a:extLst>
            </p:cNvPr>
            <p:cNvCxnSpPr/>
            <p:nvPr/>
          </p:nvCxnSpPr>
          <p:spPr>
            <a:xfrm>
              <a:off x="9383869" y="2068513"/>
              <a:ext cx="440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43904E6-5A2D-5B55-753E-038277E787D3}"/>
                </a:ext>
              </a:extLst>
            </p:cNvPr>
            <p:cNvSpPr/>
            <p:nvPr/>
          </p:nvSpPr>
          <p:spPr>
            <a:xfrm>
              <a:off x="9809485" y="1652589"/>
              <a:ext cx="646916" cy="8365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DFF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0F607331-FB26-1771-D3AD-1347EC0E82B5}"/>
                </a:ext>
              </a:extLst>
            </p:cNvPr>
            <p:cNvSpPr txBox="1"/>
            <p:nvPr/>
          </p:nvSpPr>
          <p:spPr>
            <a:xfrm>
              <a:off x="10610031" y="2611282"/>
              <a:ext cx="467262" cy="364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TW" sz="1400" spc="50" dirty="0">
                  <a:latin typeface="Times New Roman" panose="02020603050405020304" pitchFamily="18" charset="0"/>
                  <a:ea typeface="微軟正黑體" panose="020B0604030504040204" pitchFamily="34" charset="-120"/>
                </a:rPr>
                <a:t>us</a:t>
              </a:r>
              <a:endPara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04C2F4B-C1B7-65ED-B5D2-D18CAA2E1315}"/>
                </a:ext>
              </a:extLst>
            </p:cNvPr>
            <p:cNvSpPr/>
            <p:nvPr/>
          </p:nvSpPr>
          <p:spPr>
            <a:xfrm>
              <a:off x="6222906" y="1646650"/>
              <a:ext cx="646916" cy="8365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MUX</a:t>
              </a:r>
            </a:p>
          </p:txBody>
        </p: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1B23ACA4-8A99-D046-AE2D-3F0B172BCB24}"/>
                </a:ext>
              </a:extLst>
            </p:cNvPr>
            <p:cNvCxnSpPr/>
            <p:nvPr/>
          </p:nvCxnSpPr>
          <p:spPr>
            <a:xfrm>
              <a:off x="6867318" y="2062573"/>
              <a:ext cx="440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47F2DEB-0CB2-EE82-A35B-61B073E5645B}"/>
              </a:ext>
            </a:extLst>
          </p:cNvPr>
          <p:cNvSpPr txBox="1"/>
          <p:nvPr/>
        </p:nvSpPr>
        <p:spPr>
          <a:xfrm>
            <a:off x="3574690" y="4298771"/>
            <a:ext cx="1282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SubBytes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5EFC20-8E97-3310-D753-5596AEB29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725" y="4307199"/>
            <a:ext cx="10080000" cy="78732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B2FE4E3-93AC-B572-D951-7AE63149E43E}"/>
              </a:ext>
            </a:extLst>
          </p:cNvPr>
          <p:cNvSpPr/>
          <p:nvPr/>
        </p:nvSpPr>
        <p:spPr>
          <a:xfrm>
            <a:off x="2621464" y="4231112"/>
            <a:ext cx="3618273" cy="6304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6F3C65B-5485-98E1-BDC3-767551DBD97D}"/>
              </a:ext>
            </a:extLst>
          </p:cNvPr>
          <p:cNvSpPr txBox="1"/>
          <p:nvPr/>
        </p:nvSpPr>
        <p:spPr>
          <a:xfrm>
            <a:off x="2759352" y="4392728"/>
            <a:ext cx="852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SubBytes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DC9E92A-95B2-74A6-BD74-956C2C0B6235}"/>
              </a:ext>
            </a:extLst>
          </p:cNvPr>
          <p:cNvSpPr txBox="1"/>
          <p:nvPr/>
        </p:nvSpPr>
        <p:spPr>
          <a:xfrm>
            <a:off x="1074194" y="977094"/>
            <a:ext cx="3682512" cy="560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kern="1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Individual Function Delay :</a:t>
            </a:r>
          </a:p>
        </p:txBody>
      </p:sp>
    </p:spTree>
    <p:extLst>
      <p:ext uri="{BB962C8B-B14F-4D97-AF65-F5344CB8AC3E}">
        <p14:creationId xmlns:p14="http://schemas.microsoft.com/office/powerpoint/2010/main" val="924429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5873771-303A-0A37-9769-8A5DE96D0719}"/>
                  </a:ext>
                </a:extLst>
              </p:cNvPr>
              <p:cNvSpPr/>
              <p:nvPr/>
            </p:nvSpPr>
            <p:spPr>
              <a:xfrm>
                <a:off x="-1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zh-CN" altLang="en-US" i="1" smtClean="0">
                          <a:latin typeface="Cambria Math" panose="02040503050406030204" pitchFamily="18" charset="0"/>
                        </a:rPr>
                        <a:t>在這裡鍵入方程式。</a:t>
                      </a:fl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5873771-303A-0A37-9769-8A5DE96D0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0" cy="685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/>
          <p:cNvGrpSpPr/>
          <p:nvPr/>
        </p:nvGrpSpPr>
        <p:grpSpPr>
          <a:xfrm>
            <a:off x="568443" y="319365"/>
            <a:ext cx="3222731" cy="400110"/>
            <a:chOff x="568442" y="319364"/>
            <a:chExt cx="3222731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12521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AES-128 Verification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Result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EECFC4C-F92A-C701-043D-A4CB6108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7" y="779087"/>
            <a:ext cx="9327977" cy="140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FF9120D-54AA-FAB7-6281-EE5A8B3A4997}"/>
              </a:ext>
            </a:extLst>
          </p:cNvPr>
          <p:cNvSpPr/>
          <p:nvPr/>
        </p:nvSpPr>
        <p:spPr>
          <a:xfrm>
            <a:off x="4651067" y="1438681"/>
            <a:ext cx="3883333" cy="25676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1C05047-8990-6088-3DC6-5DA48D0F7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7" y="2467774"/>
            <a:ext cx="9327977" cy="13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9970FD-F4F1-A93C-C81F-EC329F2312CD}"/>
              </a:ext>
            </a:extLst>
          </p:cNvPr>
          <p:cNvSpPr/>
          <p:nvPr/>
        </p:nvSpPr>
        <p:spPr>
          <a:xfrm>
            <a:off x="5985325" y="3378507"/>
            <a:ext cx="4054026" cy="240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DC55AD-1D70-E961-2A99-44708E3B4B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7" y="3965908"/>
            <a:ext cx="2909414" cy="252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CAC233F-3070-938F-1DD9-7FB846BDB4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751" y="3965908"/>
            <a:ext cx="361517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1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2019837" cy="400110"/>
            <a:chOff x="568442" y="319364"/>
            <a:chExt cx="2019837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922321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AES-128 Result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1E9B56B8-7FDD-4A53-B29F-02A22C0401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2585078"/>
                  </p:ext>
                </p:extLst>
              </p:nvPr>
            </p:nvGraphicFramePr>
            <p:xfrm>
              <a:off x="1574157" y="995111"/>
              <a:ext cx="8994514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4364">
                      <a:extLst>
                        <a:ext uri="{9D8B030D-6E8A-4147-A177-3AD203B41FA5}">
                          <a16:colId xmlns:a16="http://schemas.microsoft.com/office/drawing/2014/main" val="3390500385"/>
                        </a:ext>
                      </a:extLst>
                    </a:gridCol>
                    <a:gridCol w="4920150">
                      <a:extLst>
                        <a:ext uri="{9D8B030D-6E8A-4147-A177-3AD203B41FA5}">
                          <a16:colId xmlns:a16="http://schemas.microsoft.com/office/drawing/2014/main" val="424550947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Process</a:t>
                          </a:r>
                          <a:endParaRPr lang="zh-TW" altLang="en-US" sz="1600" b="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TSMC 0.18um</a:t>
                          </a:r>
                          <a:endParaRPr lang="zh-TW" altLang="en-US" sz="1600" b="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4056213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Package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SB40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862477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Testing results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Pass</a:t>
                          </a:r>
                          <a:endParaRPr lang="zh-TW" altLang="en-US" sz="16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652431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Frequency</a:t>
                          </a:r>
                          <a:endParaRPr lang="zh-TW" altLang="en-US" sz="16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120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𝑀𝐻𝑧</m:t>
                              </m:r>
                            </m:oMath>
                          </a14:m>
                          <a:endParaRPr lang="zh-TW" altLang="en-US" sz="16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344639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Power</a:t>
                          </a:r>
                          <a:endParaRPr lang="zh-TW" altLang="en-US" sz="16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8.6103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𝑚𝑊</m:t>
                              </m:r>
                            </m:oMath>
                          </a14:m>
                          <a:endParaRPr lang="zh-TW" altLang="en-US" sz="16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0065182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Area</a:t>
                          </a:r>
                          <a:endParaRPr lang="zh-TW" altLang="en-US" sz="16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1.145 x 1.150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sz="160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n-US" altLang="zh-TW" sz="16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zh-TW" altLang="en-US" sz="16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8432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1E9B56B8-7FDD-4A53-B29F-02A22C0401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2585078"/>
                  </p:ext>
                </p:extLst>
              </p:nvPr>
            </p:nvGraphicFramePr>
            <p:xfrm>
              <a:off x="1574157" y="995111"/>
              <a:ext cx="8994514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4364">
                      <a:extLst>
                        <a:ext uri="{9D8B030D-6E8A-4147-A177-3AD203B41FA5}">
                          <a16:colId xmlns:a16="http://schemas.microsoft.com/office/drawing/2014/main" val="3390500385"/>
                        </a:ext>
                      </a:extLst>
                    </a:gridCol>
                    <a:gridCol w="4920150">
                      <a:extLst>
                        <a:ext uri="{9D8B030D-6E8A-4147-A177-3AD203B41FA5}">
                          <a16:colId xmlns:a16="http://schemas.microsoft.com/office/drawing/2014/main" val="424550947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Process</a:t>
                          </a:r>
                          <a:endParaRPr lang="zh-TW" altLang="en-US" sz="1600" b="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TSMC 0.18um</a:t>
                          </a:r>
                          <a:endParaRPr lang="zh-TW" altLang="en-US" sz="1600" b="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4056213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Package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SB40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862477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Testing results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Pass</a:t>
                          </a:r>
                          <a:endParaRPr lang="zh-TW" altLang="en-US" sz="16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652431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Frequency</a:t>
                          </a:r>
                          <a:endParaRPr lang="zh-TW" altLang="en-US" sz="16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3024" t="-303390" r="-124" b="-2186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344639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Power</a:t>
                          </a:r>
                          <a:endParaRPr lang="zh-TW" altLang="en-US" sz="16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3024" t="-403390" r="-124" b="-1186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065182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Area</a:t>
                          </a:r>
                          <a:endParaRPr lang="zh-TW" altLang="en-US" sz="16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3024" t="-503390" r="-124" b="-186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843243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B98B120F-3485-9239-71F0-D24A86BC2A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7" t="13735" r="16776" b="16821"/>
          <a:stretch/>
        </p:blipFill>
        <p:spPr bwMode="auto">
          <a:xfrm>
            <a:off x="1451218" y="3189702"/>
            <a:ext cx="3385187" cy="33489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2" name="圖片 1">
            <a:extLst>
              <a:ext uri="{FF2B5EF4-FFF2-40B4-BE49-F238E27FC236}">
                <a16:creationId xmlns:a16="http://schemas.microsoft.com/office/drawing/2014/main" id="{54AF0371-751D-7D98-F9DC-97A2CD264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5" t="9398" r="32884" b="39999"/>
          <a:stretch/>
        </p:blipFill>
        <p:spPr bwMode="auto">
          <a:xfrm>
            <a:off x="4861367" y="3164443"/>
            <a:ext cx="5707303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0897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15254" y="2924957"/>
            <a:ext cx="7937513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論文介紹</a:t>
            </a:r>
            <a:endParaRPr lang="en-US" altLang="zh-TW"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endParaRPr lang="en-US" altLang="zh-TW"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endParaRPr lang="zh-TW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03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>
            <a:extLst>
              <a:ext uri="{FF2B5EF4-FFF2-40B4-BE49-F238E27FC236}">
                <a16:creationId xmlns:a16="http://schemas.microsoft.com/office/drawing/2014/main" id="{F4DE2A1D-E64B-6355-8511-2D97818CF848}"/>
              </a:ext>
            </a:extLst>
          </p:cNvPr>
          <p:cNvGrpSpPr/>
          <p:nvPr/>
        </p:nvGrpSpPr>
        <p:grpSpPr>
          <a:xfrm>
            <a:off x="0" y="-702009"/>
            <a:ext cx="5766460" cy="8704088"/>
            <a:chOff x="0" y="-702009"/>
            <a:chExt cx="5766460" cy="8704088"/>
          </a:xfrm>
        </p:grpSpPr>
        <p:pic>
          <p:nvPicPr>
            <p:cNvPr id="10" name="图片 4">
              <a:extLst>
                <a:ext uri="{FF2B5EF4-FFF2-40B4-BE49-F238E27FC236}">
                  <a16:creationId xmlns:a16="http://schemas.microsoft.com/office/drawing/2014/main" id="{F0CD38CF-2E78-7543-BD17-E0A295545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702009"/>
              <a:ext cx="5766460" cy="8704088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1CCC5C0-B746-89C0-9BC5-76A45FA37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740" y="3231715"/>
              <a:ext cx="2046640" cy="2272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917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7579051" cy="677108"/>
            <a:chOff x="568442" y="319364"/>
            <a:chExt cx="7579051" cy="677110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7481535" cy="677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設計與實現基於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AXI-4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介面的後量子密碼學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ML-DSA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之硬體加速器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endPara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F519BC3-B78A-4FA2-B82F-FE0489489CFD}"/>
              </a:ext>
            </a:extLst>
          </p:cNvPr>
          <p:cNvSpPr txBox="1"/>
          <p:nvPr/>
        </p:nvSpPr>
        <p:spPr>
          <a:xfrm>
            <a:off x="926630" y="854776"/>
            <a:ext cx="10259614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Shor's algorithm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combined with a powerful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computer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will break RSA and ECC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Defined a method for generating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Signatures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core security challenges of ML-DSA include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MLWE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MSIS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 has potential resistance against both quantum and classical attacks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include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arithmetic operations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encryption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compact signatures</a:t>
            </a:r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4546C275-9C08-4F5E-8B78-C28054330754}"/>
              </a:ext>
            </a:extLst>
          </p:cNvPr>
          <p:cNvGrpSpPr/>
          <p:nvPr/>
        </p:nvGrpSpPr>
        <p:grpSpPr>
          <a:xfrm>
            <a:off x="1229709" y="4005263"/>
            <a:ext cx="7232909" cy="1937523"/>
            <a:chOff x="2675500" y="4295218"/>
            <a:chExt cx="7668421" cy="1881698"/>
          </a:xfrm>
        </p:grpSpPr>
        <p:sp>
          <p:nvSpPr>
            <p:cNvPr id="58" name="AutoShape 2" descr="A sequence of three images showing the process of key generation, signature generation, and signature verification for a digital signature algorithm. The first image should depict key generation with a computer generating keys. The second image should show the process of generating a signature, with a document and a digital signature being created. The third image should illustrate signature verification, with a document and a digital signature being checked on a computer screen.">
              <a:extLst>
                <a:ext uri="{FF2B5EF4-FFF2-40B4-BE49-F238E27FC236}">
                  <a16:creationId xmlns:a16="http://schemas.microsoft.com/office/drawing/2014/main" id="{9CF03E01-5E8D-448C-8EDB-6B855B09D2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313715" y="457714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 sz="1100"/>
            </a:p>
          </p:txBody>
        </p:sp>
        <p:sp>
          <p:nvSpPr>
            <p:cNvPr id="59" name="AutoShape 4" descr="A sequence of three images showing the process of key generation, signature generation, and signature verification for a digital signature algorithm. The first image should depict key generation with a computer generating keys. The second image should show the process of generating a signature, with a document and a digital signature being created. The third image should illustrate signature verification, with a document and a digital signature being checked on a computer screen.">
              <a:extLst>
                <a:ext uri="{FF2B5EF4-FFF2-40B4-BE49-F238E27FC236}">
                  <a16:creationId xmlns:a16="http://schemas.microsoft.com/office/drawing/2014/main" id="{F688CEAB-FF97-4F97-BDFE-576BB6B9DC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466115" y="472954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 sz="1100"/>
            </a:p>
          </p:txBody>
        </p: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3DD62138-E73C-414F-BA22-1154511E3D7E}"/>
                </a:ext>
              </a:extLst>
            </p:cNvPr>
            <p:cNvGrpSpPr/>
            <p:nvPr/>
          </p:nvGrpSpPr>
          <p:grpSpPr>
            <a:xfrm>
              <a:off x="2675500" y="5158267"/>
              <a:ext cx="861060" cy="1016635"/>
              <a:chOff x="1281493" y="4149188"/>
              <a:chExt cx="861060" cy="1016635"/>
            </a:xfrm>
          </p:grpSpPr>
          <p:pic>
            <p:nvPicPr>
              <p:cNvPr id="96" name="圖片 95">
                <a:extLst>
                  <a:ext uri="{FF2B5EF4-FFF2-40B4-BE49-F238E27FC236}">
                    <a16:creationId xmlns:a16="http://schemas.microsoft.com/office/drawing/2014/main" id="{678623C5-A2FA-4E10-8889-7549D340E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4579" y="4149188"/>
                <a:ext cx="720000" cy="720000"/>
              </a:xfrm>
              <a:prstGeom prst="rect">
                <a:avLst/>
              </a:prstGeom>
            </p:spPr>
          </p:pic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1B90A8A4-67E9-4A4E-BE64-473975BAEB52}"/>
                  </a:ext>
                </a:extLst>
              </p:cNvPr>
              <p:cNvSpPr txBox="1"/>
              <p:nvPr/>
            </p:nvSpPr>
            <p:spPr>
              <a:xfrm>
                <a:off x="1281493" y="4868412"/>
                <a:ext cx="861060" cy="297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sender</a:t>
                </a:r>
                <a:endParaRPr lang="zh-TW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B4960BF1-7ED5-4FDB-9E14-483788843C37}"/>
                </a:ext>
              </a:extLst>
            </p:cNvPr>
            <p:cNvGrpSpPr/>
            <p:nvPr/>
          </p:nvGrpSpPr>
          <p:grpSpPr>
            <a:xfrm>
              <a:off x="8779727" y="5335225"/>
              <a:ext cx="861060" cy="839163"/>
              <a:chOff x="7077746" y="4328674"/>
              <a:chExt cx="861060" cy="839163"/>
            </a:xfrm>
          </p:grpSpPr>
          <p:pic>
            <p:nvPicPr>
              <p:cNvPr id="94" name="圖片 93">
                <a:extLst>
                  <a:ext uri="{FF2B5EF4-FFF2-40B4-BE49-F238E27FC236}">
                    <a16:creationId xmlns:a16="http://schemas.microsoft.com/office/drawing/2014/main" id="{9FC9F871-26C2-4054-B8F3-5721E6ED2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8276" y="4328674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84A80402-8AE7-40CA-A9F4-398CB036CFD1}"/>
                  </a:ext>
                </a:extLst>
              </p:cNvPr>
              <p:cNvSpPr txBox="1"/>
              <p:nvPr/>
            </p:nvSpPr>
            <p:spPr>
              <a:xfrm>
                <a:off x="7077746" y="4870426"/>
                <a:ext cx="861060" cy="297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plaintext</a:t>
                </a:r>
                <a:endParaRPr lang="zh-TW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60CBDC88-D515-4055-B70B-92E95BD955B2}"/>
                </a:ext>
              </a:extLst>
            </p:cNvPr>
            <p:cNvGrpSpPr/>
            <p:nvPr/>
          </p:nvGrpSpPr>
          <p:grpSpPr>
            <a:xfrm>
              <a:off x="9482861" y="5155225"/>
              <a:ext cx="861060" cy="1016635"/>
              <a:chOff x="1281493" y="4149188"/>
              <a:chExt cx="861060" cy="1016635"/>
            </a:xfrm>
          </p:grpSpPr>
          <p:pic>
            <p:nvPicPr>
              <p:cNvPr id="92" name="圖片 91">
                <a:extLst>
                  <a:ext uri="{FF2B5EF4-FFF2-40B4-BE49-F238E27FC236}">
                    <a16:creationId xmlns:a16="http://schemas.microsoft.com/office/drawing/2014/main" id="{6FFE82A7-0469-460B-92C2-587F14CBE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4579" y="4149188"/>
                <a:ext cx="720000" cy="720000"/>
              </a:xfrm>
              <a:prstGeom prst="rect">
                <a:avLst/>
              </a:prstGeom>
            </p:spPr>
          </p:pic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ADB3A0-13A8-45A1-A9CC-DF02AF7ADBAA}"/>
                  </a:ext>
                </a:extLst>
              </p:cNvPr>
              <p:cNvSpPr txBox="1"/>
              <p:nvPr/>
            </p:nvSpPr>
            <p:spPr>
              <a:xfrm>
                <a:off x="1281493" y="4868412"/>
                <a:ext cx="861060" cy="297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recipient</a:t>
                </a:r>
                <a:endParaRPr lang="zh-TW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2A740BD-C062-446F-A986-9D842D0FA34C}"/>
                </a:ext>
              </a:extLst>
            </p:cNvPr>
            <p:cNvGrpSpPr/>
            <p:nvPr/>
          </p:nvGrpSpPr>
          <p:grpSpPr>
            <a:xfrm>
              <a:off x="3378634" y="5337753"/>
              <a:ext cx="861060" cy="839163"/>
              <a:chOff x="7077746" y="4328674"/>
              <a:chExt cx="861060" cy="839163"/>
            </a:xfrm>
          </p:grpSpPr>
          <p:pic>
            <p:nvPicPr>
              <p:cNvPr id="90" name="圖片 89">
                <a:extLst>
                  <a:ext uri="{FF2B5EF4-FFF2-40B4-BE49-F238E27FC236}">
                    <a16:creationId xmlns:a16="http://schemas.microsoft.com/office/drawing/2014/main" id="{AE22D77C-10F5-4D48-9D21-DEEF8C2AB7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8276" y="4328674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D6D84F27-94D2-4023-83EC-604113AA7BF9}"/>
                  </a:ext>
                </a:extLst>
              </p:cNvPr>
              <p:cNvSpPr txBox="1"/>
              <p:nvPr/>
            </p:nvSpPr>
            <p:spPr>
              <a:xfrm>
                <a:off x="7077746" y="4870426"/>
                <a:ext cx="861060" cy="297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text</a:t>
                </a:r>
                <a:endParaRPr lang="zh-TW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A9F4F55-63F9-4FB7-8EEA-31CB943E1F26}"/>
                </a:ext>
              </a:extLst>
            </p:cNvPr>
            <p:cNvGrpSpPr/>
            <p:nvPr/>
          </p:nvGrpSpPr>
          <p:grpSpPr>
            <a:xfrm>
              <a:off x="4223580" y="5426442"/>
              <a:ext cx="861060" cy="654787"/>
              <a:chOff x="5561337" y="4418674"/>
              <a:chExt cx="861060" cy="654787"/>
            </a:xfrm>
          </p:grpSpPr>
          <p:pic>
            <p:nvPicPr>
              <p:cNvPr id="88" name="圖片 87">
                <a:extLst>
                  <a:ext uri="{FF2B5EF4-FFF2-40B4-BE49-F238E27FC236}">
                    <a16:creationId xmlns:a16="http://schemas.microsoft.com/office/drawing/2014/main" id="{C5E32042-0466-49E0-BD47-3EB33A129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1867" y="4418674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B6B97532-CC43-4589-9E40-859F10ECD2F6}"/>
                  </a:ext>
                </a:extLst>
              </p:cNvPr>
              <p:cNvSpPr txBox="1"/>
              <p:nvPr/>
            </p:nvSpPr>
            <p:spPr>
              <a:xfrm>
                <a:off x="5561337" y="4776050"/>
                <a:ext cx="861060" cy="297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Encrypt</a:t>
                </a:r>
                <a:endParaRPr lang="zh-TW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6773E82A-C62B-4224-9C5C-805A26C08CE9}"/>
                </a:ext>
              </a:extLst>
            </p:cNvPr>
            <p:cNvGrpSpPr/>
            <p:nvPr/>
          </p:nvGrpSpPr>
          <p:grpSpPr>
            <a:xfrm>
              <a:off x="7918667" y="5425225"/>
              <a:ext cx="861060" cy="654788"/>
              <a:chOff x="6467170" y="4418674"/>
              <a:chExt cx="861060" cy="654788"/>
            </a:xfrm>
          </p:grpSpPr>
          <p:pic>
            <p:nvPicPr>
              <p:cNvPr id="86" name="圖片 85">
                <a:extLst>
                  <a:ext uri="{FF2B5EF4-FFF2-40B4-BE49-F238E27FC236}">
                    <a16:creationId xmlns:a16="http://schemas.microsoft.com/office/drawing/2014/main" id="{95B5F4D3-CBBC-4831-91A1-3D6B3E8A2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4344" y="4418674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374BC1D5-B14B-46DF-97D7-F3E0BFD614B2}"/>
                  </a:ext>
                </a:extLst>
              </p:cNvPr>
              <p:cNvSpPr txBox="1"/>
              <p:nvPr/>
            </p:nvSpPr>
            <p:spPr>
              <a:xfrm>
                <a:off x="6467170" y="4776051"/>
                <a:ext cx="861060" cy="297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Decrypt</a:t>
                </a:r>
                <a:endParaRPr lang="zh-TW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14AB5FDE-E043-4E1F-A1F7-0C42E515795F}"/>
                </a:ext>
              </a:extLst>
            </p:cNvPr>
            <p:cNvCxnSpPr>
              <a:cxnSpLocks/>
            </p:cNvCxnSpPr>
            <p:nvPr/>
          </p:nvCxnSpPr>
          <p:spPr>
            <a:xfrm>
              <a:off x="8599004" y="5622366"/>
              <a:ext cx="28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871D5108-D74F-4340-BC7D-5D11BD300498}"/>
                </a:ext>
              </a:extLst>
            </p:cNvPr>
            <p:cNvCxnSpPr>
              <a:cxnSpLocks/>
            </p:cNvCxnSpPr>
            <p:nvPr/>
          </p:nvCxnSpPr>
          <p:spPr>
            <a:xfrm>
              <a:off x="4114982" y="5625529"/>
              <a:ext cx="28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3182F8B5-9ECD-489B-99AD-51F0F1C33A9F}"/>
                </a:ext>
              </a:extLst>
            </p:cNvPr>
            <p:cNvGrpSpPr/>
            <p:nvPr/>
          </p:nvGrpSpPr>
          <p:grpSpPr>
            <a:xfrm>
              <a:off x="5054184" y="5284134"/>
              <a:ext cx="861060" cy="890254"/>
              <a:chOff x="4100657" y="4273363"/>
              <a:chExt cx="861060" cy="890254"/>
            </a:xfrm>
          </p:grpSpPr>
          <p:pic>
            <p:nvPicPr>
              <p:cNvPr id="84" name="圖片 83">
                <a:extLst>
                  <a:ext uri="{FF2B5EF4-FFF2-40B4-BE49-F238E27FC236}">
                    <a16:creationId xmlns:a16="http://schemas.microsoft.com/office/drawing/2014/main" id="{1915C73D-3F08-4D20-AFFF-B2510BA11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4295" y="4273363"/>
                <a:ext cx="648000" cy="648000"/>
              </a:xfrm>
              <a:prstGeom prst="rect">
                <a:avLst/>
              </a:prstGeom>
            </p:spPr>
          </p:pic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507E23F1-F80E-4CBB-8293-EF6A2BA18991}"/>
                  </a:ext>
                </a:extLst>
              </p:cNvPr>
              <p:cNvSpPr txBox="1"/>
              <p:nvPr/>
            </p:nvSpPr>
            <p:spPr>
              <a:xfrm>
                <a:off x="4100657" y="4866206"/>
                <a:ext cx="861060" cy="297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ciphertext</a:t>
                </a:r>
                <a:endParaRPr lang="zh-TW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02CFA586-06FA-4D6A-AA45-01482ECEA824}"/>
                </a:ext>
              </a:extLst>
            </p:cNvPr>
            <p:cNvGrpSpPr/>
            <p:nvPr/>
          </p:nvGrpSpPr>
          <p:grpSpPr>
            <a:xfrm>
              <a:off x="7048618" y="5281606"/>
              <a:ext cx="861060" cy="890254"/>
              <a:chOff x="4100657" y="4273363"/>
              <a:chExt cx="861060" cy="890254"/>
            </a:xfrm>
          </p:grpSpPr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7F5EF7A5-D86A-4E88-A624-62C289E07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4295" y="4273363"/>
                <a:ext cx="648000" cy="648000"/>
              </a:xfrm>
              <a:prstGeom prst="rect">
                <a:avLst/>
              </a:prstGeom>
            </p:spPr>
          </p:pic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78776317-44EF-4377-AD8A-29273E7F0524}"/>
                  </a:ext>
                </a:extLst>
              </p:cNvPr>
              <p:cNvSpPr txBox="1"/>
              <p:nvPr/>
            </p:nvSpPr>
            <p:spPr>
              <a:xfrm>
                <a:off x="4100657" y="4866206"/>
                <a:ext cx="861060" cy="297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ciphertext</a:t>
                </a:r>
                <a:endParaRPr lang="zh-TW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394FCDE4-978A-416C-8C08-97666F83BDA5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45" y="5625529"/>
              <a:ext cx="28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B221734D-668B-422F-A905-241AF0F062A9}"/>
                </a:ext>
              </a:extLst>
            </p:cNvPr>
            <p:cNvCxnSpPr>
              <a:cxnSpLocks/>
            </p:cNvCxnSpPr>
            <p:nvPr/>
          </p:nvCxnSpPr>
          <p:spPr>
            <a:xfrm>
              <a:off x="7806842" y="5622366"/>
              <a:ext cx="28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6032D422-C66C-474A-9184-6369E01DC9D2}"/>
                </a:ext>
              </a:extLst>
            </p:cNvPr>
            <p:cNvSpPr txBox="1"/>
            <p:nvPr/>
          </p:nvSpPr>
          <p:spPr>
            <a:xfrm>
              <a:off x="4224498" y="4656656"/>
              <a:ext cx="955643" cy="29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Private key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5347C0C7-19D9-4CF1-A25E-13BCDA526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59589" y="4297967"/>
              <a:ext cx="360000" cy="360000"/>
            </a:xfrm>
            <a:prstGeom prst="rect">
              <a:avLst/>
            </a:prstGeom>
          </p:spPr>
        </p:pic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022F2479-C360-445A-B21F-CC64081E12C7}"/>
                </a:ext>
              </a:extLst>
            </p:cNvPr>
            <p:cNvCxnSpPr>
              <a:cxnSpLocks/>
            </p:cNvCxnSpPr>
            <p:nvPr/>
          </p:nvCxnSpPr>
          <p:spPr>
            <a:xfrm>
              <a:off x="4653353" y="4956656"/>
              <a:ext cx="0" cy="3785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CAB44E7F-AABC-46EA-A3B9-0CB7B2B1F794}"/>
                </a:ext>
              </a:extLst>
            </p:cNvPr>
            <p:cNvSpPr txBox="1"/>
            <p:nvPr/>
          </p:nvSpPr>
          <p:spPr>
            <a:xfrm>
              <a:off x="7752090" y="4676953"/>
              <a:ext cx="1165117" cy="29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Public key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7A84D47C-5B2C-4F04-8B6D-ED401D9DC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122374" y="4295218"/>
              <a:ext cx="360000" cy="360000"/>
            </a:xfrm>
            <a:prstGeom prst="rect">
              <a:avLst/>
            </a:prstGeom>
          </p:spPr>
        </p:pic>
        <p:pic>
          <p:nvPicPr>
            <p:cNvPr id="77" name="圖形 76" descr="建築物">
              <a:extLst>
                <a:ext uri="{FF2B5EF4-FFF2-40B4-BE49-F238E27FC236}">
                  <a16:creationId xmlns:a16="http://schemas.microsoft.com/office/drawing/2014/main" id="{7CEA13B9-E95B-49C1-A1FA-B78D752E5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05757" y="5227424"/>
              <a:ext cx="758171" cy="758171"/>
            </a:xfrm>
            <a:prstGeom prst="rect">
              <a:avLst/>
            </a:prstGeom>
          </p:spPr>
        </p:pic>
        <p:cxnSp>
          <p:nvCxnSpPr>
            <p:cNvPr id="78" name="接點: 肘形 77">
              <a:extLst>
                <a:ext uri="{FF2B5EF4-FFF2-40B4-BE49-F238E27FC236}">
                  <a16:creationId xmlns:a16="http://schemas.microsoft.com/office/drawing/2014/main" id="{10CBFA0D-CC84-4FDF-B948-E814500288C0}"/>
                </a:ext>
              </a:extLst>
            </p:cNvPr>
            <p:cNvCxnSpPr>
              <a:stCxn id="84" idx="3"/>
              <a:endCxn id="77" idx="1"/>
            </p:cNvCxnSpPr>
            <p:nvPr/>
          </p:nvCxnSpPr>
          <p:spPr>
            <a:xfrm flipV="1">
              <a:off x="5805822" y="5606510"/>
              <a:ext cx="299935" cy="162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接點: 肘形 78">
              <a:extLst>
                <a:ext uri="{FF2B5EF4-FFF2-40B4-BE49-F238E27FC236}">
                  <a16:creationId xmlns:a16="http://schemas.microsoft.com/office/drawing/2014/main" id="{6D4A65D6-54BC-4494-808E-287F4B92C499}"/>
                </a:ext>
              </a:extLst>
            </p:cNvPr>
            <p:cNvCxnSpPr>
              <a:stCxn id="77" idx="3"/>
              <a:endCxn id="82" idx="1"/>
            </p:cNvCxnSpPr>
            <p:nvPr/>
          </p:nvCxnSpPr>
          <p:spPr>
            <a:xfrm flipV="1">
              <a:off x="6863928" y="5605606"/>
              <a:ext cx="288328" cy="90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接點: 肘形 79">
              <a:extLst>
                <a:ext uri="{FF2B5EF4-FFF2-40B4-BE49-F238E27FC236}">
                  <a16:creationId xmlns:a16="http://schemas.microsoft.com/office/drawing/2014/main" id="{58A52A8C-43A1-4220-AD4A-966FF3CB5417}"/>
                </a:ext>
              </a:extLst>
            </p:cNvPr>
            <p:cNvCxnSpPr>
              <a:cxnSpLocks/>
              <a:stCxn id="75" idx="2"/>
              <a:endCxn id="81" idx="2"/>
            </p:cNvCxnSpPr>
            <p:nvPr/>
          </p:nvCxnSpPr>
          <p:spPr>
            <a:xfrm rot="16200000" flipH="1">
              <a:off x="8167572" y="5141439"/>
              <a:ext cx="334457" cy="30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97548129-E746-4BAB-815B-92DD5E284303}"/>
                </a:ext>
              </a:extLst>
            </p:cNvPr>
            <p:cNvSpPr/>
            <p:nvPr/>
          </p:nvSpPr>
          <p:spPr>
            <a:xfrm flipV="1">
              <a:off x="8312095" y="5308821"/>
              <a:ext cx="45719" cy="544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8C6A6273-F744-79AE-970E-6FB2B519D3A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703" b="1760"/>
          <a:stretch/>
        </p:blipFill>
        <p:spPr>
          <a:xfrm>
            <a:off x="9690651" y="3953323"/>
            <a:ext cx="2006699" cy="1937523"/>
          </a:xfrm>
          <a:prstGeom prst="rect">
            <a:avLst/>
          </a:prstGeom>
          <a:solidFill>
            <a:srgbClr val="0094D9"/>
          </a:solidFill>
        </p:spPr>
      </p:pic>
    </p:spTree>
    <p:extLst>
      <p:ext uri="{BB962C8B-B14F-4D97-AF65-F5344CB8AC3E}">
        <p14:creationId xmlns:p14="http://schemas.microsoft.com/office/powerpoint/2010/main" val="2136717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4131184" cy="400110"/>
            <a:chOff x="568442" y="319364"/>
            <a:chExt cx="413118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403366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MLWE (module learning with errors)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0BC817D-F32B-FCDB-EF91-70C4C3776966}"/>
              </a:ext>
            </a:extLst>
          </p:cNvPr>
          <p:cNvSpPr txBox="1"/>
          <p:nvPr/>
        </p:nvSpPr>
        <p:spPr>
          <a:xfrm>
            <a:off x="642841" y="1079614"/>
            <a:ext cx="4987092" cy="3331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Setup: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Modulus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𝑞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=7.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Matrix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𝐴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is of size 2×2, with elements selected randomly.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Secret vectors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𝑠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1​ and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𝑠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2​ are both of size 2×1.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Values for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𝐴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𝑠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1,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𝑠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2: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68B6A2-8436-41F8-8B6D-408189B84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47" y="4525825"/>
            <a:ext cx="3805680" cy="79132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E3EC88E-1AF0-41B3-B50E-F417DA070BB4}"/>
              </a:ext>
            </a:extLst>
          </p:cNvPr>
          <p:cNvSpPr txBox="1"/>
          <p:nvPr/>
        </p:nvSpPr>
        <p:spPr>
          <a:xfrm>
            <a:off x="6073097" y="658764"/>
            <a:ext cx="5374887" cy="554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Calculation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Steps: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Calculate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𝐴𝑠</a:t>
            </a:r>
            <a:r>
              <a:rPr lang="en-US" altLang="zh-TW" i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Add the secret vector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𝑠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2​ to the result and take  modulus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𝑞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The public data is the matrix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𝐴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and the result vector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𝑡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022590-A7BA-49A9-BE42-ABA45971A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409" y="1720158"/>
            <a:ext cx="4837575" cy="76294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8630FE6-5A4C-4EFA-A5A4-BADC67E7B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409" y="3439876"/>
            <a:ext cx="3169456" cy="53782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A64E5AB-9DC3-443F-8080-2A050A194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617" y="4028995"/>
            <a:ext cx="2267404" cy="69970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A20C7AE-AAFB-4C77-9E47-784090F85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7606" y="5617942"/>
            <a:ext cx="2354761" cy="69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13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4403503" cy="400110"/>
            <a:chOff x="568442" y="319364"/>
            <a:chExt cx="4403503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430598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MSIS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(module shortest integer solution)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0BC817D-F32B-FCDB-EF91-70C4C3776966}"/>
              </a:ext>
            </a:extLst>
          </p:cNvPr>
          <p:cNvSpPr txBox="1"/>
          <p:nvPr/>
        </p:nvSpPr>
        <p:spPr>
          <a:xfrm>
            <a:off x="642841" y="1079614"/>
            <a:ext cx="4987092" cy="2777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Setup: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Modulus </a:t>
            </a:r>
            <a:r>
              <a:rPr lang="en-US" altLang="zh-TW" i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q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= 7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Matrix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𝐴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is of size 2×2, with elements selected randomly.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Values for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𝐴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E3EC88E-1AF0-41B3-B50E-F417DA070BB4}"/>
              </a:ext>
            </a:extLst>
          </p:cNvPr>
          <p:cNvSpPr txBox="1"/>
          <p:nvPr/>
        </p:nvSpPr>
        <p:spPr>
          <a:xfrm>
            <a:off x="6057472" y="1077790"/>
            <a:ext cx="5374887" cy="333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Attempt to Solve: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Assume a vector </a:t>
            </a:r>
            <a:r>
              <a:rPr lang="zh-TW" altLang="pt-BR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𝑧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𝑢</a:t>
            </a:r>
            <a:r>
              <a:rPr lang="pt-BR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pt-BR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Calculate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𝐴𝑧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+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𝑢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and take modulus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𝑞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148C8E6-46AF-46A4-8826-70A536DBDB5E}"/>
              </a:ext>
            </a:extLst>
          </p:cNvPr>
          <p:cNvSpPr txBox="1"/>
          <p:nvPr/>
        </p:nvSpPr>
        <p:spPr>
          <a:xfrm>
            <a:off x="633947" y="5081165"/>
            <a:ext cx="6116444" cy="1115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Goal:</a:t>
            </a:r>
          </a:p>
          <a:p>
            <a:pPr>
              <a:lnSpc>
                <a:spcPct val="200000"/>
              </a:lnSpc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Find vectors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𝑧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and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𝑢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such that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𝐴𝑧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+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𝑢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= 0 mod </a:t>
            </a:r>
            <a:r>
              <a:rPr lang="en-US" altLang="zh-TW" i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q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6EE83BA-D380-95B2-3046-A3588969A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969" y="4055157"/>
            <a:ext cx="1112631" cy="62962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CF8B738-DC2B-661D-4500-5580B6815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833" y="2169892"/>
            <a:ext cx="2061867" cy="67622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C5EBE00-266A-19B7-A679-7DC459E23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736" y="3311857"/>
            <a:ext cx="4467964" cy="749963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BB8C9A16-02F5-598B-4B0B-1FCABCF00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339" y="4118991"/>
            <a:ext cx="2913062" cy="702172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4F87810-BCB4-0577-A887-D4D69D089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4336" y="4915323"/>
            <a:ext cx="3807564" cy="78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73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447566" cy="400110"/>
            <a:chOff x="568442" y="319364"/>
            <a:chExt cx="1447566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350050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Algorithms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76C02D-F21D-E7F4-4943-917E40115E3F}"/>
              </a:ext>
            </a:extLst>
          </p:cNvPr>
          <p:cNvSpPr txBox="1"/>
          <p:nvPr/>
        </p:nvSpPr>
        <p:spPr>
          <a:xfrm>
            <a:off x="1024633" y="856537"/>
            <a:ext cx="4154311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generation 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MLWE</a:t>
            </a: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Signature generation (Sign)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MSIS</a:t>
            </a: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Signature verification (Verify)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0612847-E59B-4E5E-9E89-6B3B5F262E19}"/>
              </a:ext>
            </a:extLst>
          </p:cNvPr>
          <p:cNvGrpSpPr/>
          <p:nvPr/>
        </p:nvGrpSpPr>
        <p:grpSpPr>
          <a:xfrm>
            <a:off x="4544122" y="392194"/>
            <a:ext cx="4937872" cy="6382319"/>
            <a:chOff x="4679464" y="31889"/>
            <a:chExt cx="6000750" cy="7609075"/>
          </a:xfrm>
        </p:grpSpPr>
        <p:graphicFrame>
          <p:nvGraphicFramePr>
            <p:cNvPr id="4" name="物件 3">
              <a:extLst>
                <a:ext uri="{FF2B5EF4-FFF2-40B4-BE49-F238E27FC236}">
                  <a16:creationId xmlns:a16="http://schemas.microsoft.com/office/drawing/2014/main" id="{3B277ED9-80A8-42E0-B11D-7B1638EACC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79464" y="31889"/>
            <a:ext cx="4210050" cy="1781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4210057" imgH="1781111" progId="Visio.Drawing.15">
                    <p:embed/>
                  </p:oleObj>
                </mc:Choice>
                <mc:Fallback>
                  <p:oleObj name="Visio" r:id="rId3" imgW="4210057" imgH="1781111" progId="Visio.Drawing.15">
                    <p:embed/>
                    <p:pic>
                      <p:nvPicPr>
                        <p:cNvPr id="4" name="物件 3">
                          <a:extLst>
                            <a:ext uri="{FF2B5EF4-FFF2-40B4-BE49-F238E27FC236}">
                              <a16:creationId xmlns:a16="http://schemas.microsoft.com/office/drawing/2014/main" id="{3B277ED9-80A8-42E0-B11D-7B1638EACC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679464" y="31889"/>
                          <a:ext cx="4210050" cy="1781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物件 4">
              <a:extLst>
                <a:ext uri="{FF2B5EF4-FFF2-40B4-BE49-F238E27FC236}">
                  <a16:creationId xmlns:a16="http://schemas.microsoft.com/office/drawing/2014/main" id="{FA10A7C8-E5B6-4976-985D-968080FBE34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79464" y="2060015"/>
            <a:ext cx="6000750" cy="2667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5" imgW="6000685" imgH="2666974" progId="Visio.Drawing.15">
                    <p:embed/>
                  </p:oleObj>
                </mc:Choice>
                <mc:Fallback>
                  <p:oleObj name="Visio" r:id="rId5" imgW="6000685" imgH="2666974" progId="Visio.Drawing.15">
                    <p:embed/>
                    <p:pic>
                      <p:nvPicPr>
                        <p:cNvPr id="5" name="物件 4">
                          <a:extLst>
                            <a:ext uri="{FF2B5EF4-FFF2-40B4-BE49-F238E27FC236}">
                              <a16:creationId xmlns:a16="http://schemas.microsoft.com/office/drawing/2014/main" id="{FA10A7C8-E5B6-4976-985D-968080FBE34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679464" y="2060015"/>
                          <a:ext cx="6000750" cy="2667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物件 5">
              <a:extLst>
                <a:ext uri="{FF2B5EF4-FFF2-40B4-BE49-F238E27FC236}">
                  <a16:creationId xmlns:a16="http://schemas.microsoft.com/office/drawing/2014/main" id="{AEB24826-4D6E-49FB-B296-EF08DFD130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79464" y="4973964"/>
            <a:ext cx="5010150" cy="2667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7" imgW="5009940" imgH="2666974" progId="Visio.Drawing.15">
                    <p:embed/>
                  </p:oleObj>
                </mc:Choice>
                <mc:Fallback>
                  <p:oleObj name="Visio" r:id="rId7" imgW="5009940" imgH="2666974" progId="Visio.Drawing.15">
                    <p:embed/>
                    <p:pic>
                      <p:nvPicPr>
                        <p:cNvPr id="6" name="物件 5">
                          <a:extLst>
                            <a:ext uri="{FF2B5EF4-FFF2-40B4-BE49-F238E27FC236}">
                              <a16:creationId xmlns:a16="http://schemas.microsoft.com/office/drawing/2014/main" id="{AEB24826-4D6E-49FB-B296-EF08DFD130F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679464" y="4973964"/>
                          <a:ext cx="5010150" cy="2667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A4910758-ED4A-45A5-A445-3467CFF4C944}"/>
              </a:ext>
            </a:extLst>
          </p:cNvPr>
          <p:cNvSpPr txBox="1"/>
          <p:nvPr/>
        </p:nvSpPr>
        <p:spPr>
          <a:xfrm flipH="1">
            <a:off x="9453445" y="392194"/>
            <a:ext cx="33069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random seed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: public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secret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8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hash 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rnd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random number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signature</a:t>
            </a:r>
          </a:p>
        </p:txBody>
      </p:sp>
    </p:spTree>
    <p:extLst>
      <p:ext uri="{BB962C8B-B14F-4D97-AF65-F5344CB8AC3E}">
        <p14:creationId xmlns:p14="http://schemas.microsoft.com/office/powerpoint/2010/main" val="755881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2053501" cy="400110"/>
            <a:chOff x="568442" y="319364"/>
            <a:chExt cx="2053501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95598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Expected Results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8D3C64B-4AAC-41CA-A584-DF1ECD386F95}"/>
                  </a:ext>
                </a:extLst>
              </p:cNvPr>
              <p:cNvSpPr txBox="1"/>
              <p:nvPr/>
            </p:nvSpPr>
            <p:spPr>
              <a:xfrm>
                <a:off x="915021" y="747369"/>
                <a:ext cx="11060979" cy="4993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Implement the circuit on ASIC and FPGA</a:t>
                </a:r>
              </a:p>
              <a:p>
                <a:pPr marL="80010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FPGA - XC7VX330T (Xilinx </a:t>
                </a: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Virtex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7)</a:t>
                </a:r>
              </a:p>
              <a:p>
                <a:pPr marL="80010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ASIC - TSMC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0.18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Standard Cell Library</a:t>
                </a: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Implement ML-DSA-44 with area optimization as the top priority</a:t>
                </a:r>
              </a:p>
              <a:p>
                <a:pPr marL="80010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memory to implement data access</a:t>
                </a: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Improve the overall utilization of the circuit</a:t>
                </a:r>
              </a:p>
              <a:p>
                <a:pPr marL="80010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Combine the </a:t>
                </a: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KeyGen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Sign, and Verify modules into one</a:t>
                </a:r>
              </a:p>
              <a:p>
                <a:pPr marL="80010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NTT implements using the Multi-Delay Path Commutator architecture</a:t>
                </a:r>
              </a:p>
              <a:p>
                <a:pPr marL="80010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Shake256 and Shake128 simplify logic to share the same hardware.</a:t>
                </a: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8D3C64B-4AAC-41CA-A584-DF1ECD386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1" y="747369"/>
                <a:ext cx="11060979" cy="4993931"/>
              </a:xfrm>
              <a:prstGeom prst="rect">
                <a:avLst/>
              </a:prstGeom>
              <a:blipFill>
                <a:blip r:embed="rId3"/>
                <a:stretch>
                  <a:fillRect l="-331" b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840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CCA34-0A68-752D-29F8-2E365A546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F2946627-9A52-D85B-2D3E-051EDDC2D5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2FE4A9C-656C-8CF9-21C6-6BEEC0DA5647}"/>
              </a:ext>
            </a:extLst>
          </p:cNvPr>
          <p:cNvGrpSpPr/>
          <p:nvPr/>
        </p:nvGrpSpPr>
        <p:grpSpPr>
          <a:xfrm>
            <a:off x="568443" y="319365"/>
            <a:ext cx="1854728" cy="400110"/>
            <a:chOff x="568442" y="319364"/>
            <a:chExt cx="1854728" cy="400111"/>
          </a:xfrm>
        </p:grpSpPr>
        <p:sp>
          <p:nvSpPr>
            <p:cNvPr id="55" name="文本框 23">
              <a:extLst>
                <a:ext uri="{FF2B5EF4-FFF2-40B4-BE49-F238E27FC236}">
                  <a16:creationId xmlns:a16="http://schemas.microsoft.com/office/drawing/2014/main" id="{A2D9D659-19F3-F2AB-A729-2A685C903284}"/>
                </a:ext>
              </a:extLst>
            </p:cNvPr>
            <p:cNvSpPr txBox="1"/>
            <p:nvPr/>
          </p:nvSpPr>
          <p:spPr>
            <a:xfrm>
              <a:off x="665958" y="319364"/>
              <a:ext cx="175721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Block Diagram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8D1D8961-201E-BDED-5B27-4D04EF719C7B}"/>
                </a:ext>
              </a:extLst>
            </p:cNvPr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B2CFD1B1-2CFC-EBDD-E3EE-08486B1473F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647B53C6-D434-4F12-BFC9-6253C9126C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854749"/>
              </p:ext>
            </p:extLst>
          </p:nvPr>
        </p:nvGraphicFramePr>
        <p:xfrm>
          <a:off x="1722588" y="719931"/>
          <a:ext cx="7196137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9601026" imgH="7229398" progId="Visio.Drawing.15">
                  <p:embed/>
                </p:oleObj>
              </mc:Choice>
              <mc:Fallback>
                <p:oleObj name="Visio" r:id="rId3" imgW="9601026" imgH="7229398" progId="Visio.Drawing.15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647B53C6-D434-4F12-BFC9-6253C9126C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2588" y="719931"/>
                        <a:ext cx="7196137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3D06CAFC-CC2A-B28C-FFB9-4AE247282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716" y="2824124"/>
            <a:ext cx="119347" cy="13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4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64150" y="2942149"/>
            <a:ext cx="793751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個人簡介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01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D24B808-832F-951B-AB81-797C86D85B9E}"/>
              </a:ext>
            </a:extLst>
          </p:cNvPr>
          <p:cNvGrpSpPr/>
          <p:nvPr/>
        </p:nvGrpSpPr>
        <p:grpSpPr>
          <a:xfrm>
            <a:off x="0" y="-702009"/>
            <a:ext cx="5766460" cy="8704088"/>
            <a:chOff x="0" y="-702009"/>
            <a:chExt cx="5766460" cy="8704088"/>
          </a:xfrm>
        </p:grpSpPr>
        <p:pic>
          <p:nvPicPr>
            <p:cNvPr id="15" name="图片 4">
              <a:extLst>
                <a:ext uri="{FF2B5EF4-FFF2-40B4-BE49-F238E27FC236}">
                  <a16:creationId xmlns:a16="http://schemas.microsoft.com/office/drawing/2014/main" id="{E0BCA314-24ED-E73A-C038-F459D97C1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702009"/>
              <a:ext cx="5766460" cy="8704088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85A6F1F5-1A81-B8B1-4762-9AEEAD265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740" y="3231715"/>
              <a:ext cx="2046640" cy="2272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2262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42916-31C4-8CE0-F7E3-BC4B963C0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27A6A392-7B5F-AE1E-8219-96E3CA50E7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D8B232F6-9D98-823D-F637-BFB41F05AA26}"/>
              </a:ext>
            </a:extLst>
          </p:cNvPr>
          <p:cNvGrpSpPr/>
          <p:nvPr/>
        </p:nvGrpSpPr>
        <p:grpSpPr>
          <a:xfrm>
            <a:off x="568443" y="319365"/>
            <a:ext cx="2106849" cy="400110"/>
            <a:chOff x="568442" y="319364"/>
            <a:chExt cx="2106849" cy="400111"/>
          </a:xfrm>
        </p:grpSpPr>
        <p:sp>
          <p:nvSpPr>
            <p:cNvPr id="55" name="文本框 23">
              <a:extLst>
                <a:ext uri="{FF2B5EF4-FFF2-40B4-BE49-F238E27FC236}">
                  <a16:creationId xmlns:a16="http://schemas.microsoft.com/office/drawing/2014/main" id="{6F5BBC03-9847-CC8F-FBD9-BBC780F29157}"/>
                </a:ext>
              </a:extLst>
            </p:cNvPr>
            <p:cNvSpPr txBox="1"/>
            <p:nvPr/>
          </p:nvSpPr>
          <p:spPr>
            <a:xfrm>
              <a:off x="665958" y="319364"/>
              <a:ext cx="2009333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NTT Architecture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E043F7BD-B7FC-7B22-CD95-D09D52055A74}"/>
                </a:ext>
              </a:extLst>
            </p:cNvPr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79968094-31C1-8676-EC31-810CDA06E1F5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02B3518-B93B-6B52-06E2-304A0CF5B776}"/>
              </a:ext>
            </a:extLst>
          </p:cNvPr>
          <p:cNvSpPr txBox="1"/>
          <p:nvPr/>
        </p:nvSpPr>
        <p:spPr>
          <a:xfrm>
            <a:off x="720898" y="719475"/>
            <a:ext cx="4987092" cy="499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Hierarchical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5D443A3-CC72-8B15-7804-52412C5B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968" y="908205"/>
            <a:ext cx="8587640" cy="5377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5C1AE71-2CEE-C5F6-D420-EB6B51C6462F}"/>
                  </a:ext>
                </a:extLst>
              </p:cNvPr>
              <p:cNvSpPr txBox="1"/>
              <p:nvPr/>
            </p:nvSpPr>
            <p:spPr>
              <a:xfrm>
                <a:off x="219201" y="1544526"/>
                <a:ext cx="3285292" cy="874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bSup>
                            <m:sSubSupPr>
                              <m:ctrlPr>
                                <a:rPr lang="zh-TW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p>
                          </m:sSubSup>
                        </m:e>
                      </m:nary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5C1AE71-2CEE-C5F6-D420-EB6B51C64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01" y="1544526"/>
                <a:ext cx="3285292" cy="8740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02B3340-8DBD-9BBF-ADCE-8C7BCD3F4332}"/>
                  </a:ext>
                </a:extLst>
              </p:cNvPr>
              <p:cNvSpPr txBox="1"/>
              <p:nvPr/>
            </p:nvSpPr>
            <p:spPr>
              <a:xfrm>
                <a:off x="-1082042" y="2949924"/>
                <a:ext cx="6118964" cy="874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sSubSup>
                            <m:sSubSupPr>
                              <m:ctrlPr>
                                <a:rPr lang="zh-TW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𝑘𝑛</m:t>
                              </m:r>
                            </m:sup>
                          </m:sSub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02B3340-8DBD-9BBF-ADCE-8C7BCD3F4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2042" y="2949924"/>
                <a:ext cx="6118964" cy="8740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AFA4132-4085-2865-A919-93F8BA915FC5}"/>
                  </a:ext>
                </a:extLst>
              </p:cNvPr>
              <p:cNvSpPr txBox="1"/>
              <p:nvPr/>
            </p:nvSpPr>
            <p:spPr>
              <a:xfrm>
                <a:off x="-1630056" y="3787771"/>
                <a:ext cx="7214992" cy="874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sSubSup>
                            <m:sSubSupPr>
                              <m:ctrlPr>
                                <a:rPr lang="zh-TW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𝑘𝑛</m:t>
                              </m:r>
                            </m:sup>
                          </m:sSub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AFA4132-4085-2865-A919-93F8BA915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30056" y="3787771"/>
                <a:ext cx="7214992" cy="8740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9A8AC948-D793-3E44-5DE4-54DC3F8340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70" y="5149981"/>
            <a:ext cx="2665540" cy="1032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25949A5-EE1C-49C2-2FF8-ED8491FA12E3}"/>
              </a:ext>
            </a:extLst>
          </p:cNvPr>
          <p:cNvCxnSpPr>
            <a:cxnSpLocks/>
          </p:cNvCxnSpPr>
          <p:nvPr/>
        </p:nvCxnSpPr>
        <p:spPr>
          <a:xfrm>
            <a:off x="1824269" y="4748343"/>
            <a:ext cx="0" cy="426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67633CE-A5C2-044E-082E-B6866C9BB994}"/>
              </a:ext>
            </a:extLst>
          </p:cNvPr>
          <p:cNvCxnSpPr>
            <a:cxnSpLocks/>
          </p:cNvCxnSpPr>
          <p:nvPr/>
        </p:nvCxnSpPr>
        <p:spPr>
          <a:xfrm>
            <a:off x="1824269" y="2473856"/>
            <a:ext cx="0" cy="426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94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2106849" cy="400110"/>
            <a:chOff x="568442" y="319364"/>
            <a:chExt cx="2106849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2009333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NTT Architecture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61B181D-3BEF-40D0-9228-05CCFB4D9D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2" r="1524"/>
          <a:stretch/>
        </p:blipFill>
        <p:spPr>
          <a:xfrm>
            <a:off x="1403327" y="4223877"/>
            <a:ext cx="10451940" cy="175448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AA6BF4B4-EF6B-4EC4-8ACF-39CC4F70BAF4}"/>
              </a:ext>
            </a:extLst>
          </p:cNvPr>
          <p:cNvSpPr txBox="1"/>
          <p:nvPr/>
        </p:nvSpPr>
        <p:spPr>
          <a:xfrm>
            <a:off x="720898" y="719475"/>
            <a:ext cx="4987092" cy="499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SDF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MDC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90CB0FE-1A01-4D35-95BB-46A064EAB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203" y="1372071"/>
            <a:ext cx="10161369" cy="219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10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5916930" cy="400110"/>
            <a:chOff x="568442" y="319364"/>
            <a:chExt cx="591693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581941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NTT Comparison on hardware complexity for N = 256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DE2CB378-014B-1999-ADFB-F07C9A88E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560302"/>
              </p:ext>
            </p:extLst>
          </p:nvPr>
        </p:nvGraphicFramePr>
        <p:xfrm>
          <a:off x="1510405" y="1398841"/>
          <a:ext cx="9171190" cy="405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919">
                  <a:extLst>
                    <a:ext uri="{9D8B030D-6E8A-4147-A177-3AD203B41FA5}">
                      <a16:colId xmlns:a16="http://schemas.microsoft.com/office/drawing/2014/main" val="3390500385"/>
                    </a:ext>
                  </a:extLst>
                </a:gridCol>
                <a:gridCol w="2395757">
                  <a:extLst>
                    <a:ext uri="{9D8B030D-6E8A-4147-A177-3AD203B41FA5}">
                      <a16:colId xmlns:a16="http://schemas.microsoft.com/office/drawing/2014/main" val="4245509476"/>
                    </a:ext>
                  </a:extLst>
                </a:gridCol>
                <a:gridCol w="2395757">
                  <a:extLst>
                    <a:ext uri="{9D8B030D-6E8A-4147-A177-3AD203B41FA5}">
                      <a16:colId xmlns:a16="http://schemas.microsoft.com/office/drawing/2014/main" val="1034203491"/>
                    </a:ext>
                  </a:extLst>
                </a:gridCol>
                <a:gridCol w="2395757">
                  <a:extLst>
                    <a:ext uri="{9D8B030D-6E8A-4147-A177-3AD203B41FA5}">
                      <a16:colId xmlns:a16="http://schemas.microsoft.com/office/drawing/2014/main" val="510123774"/>
                    </a:ext>
                  </a:extLst>
                </a:gridCol>
              </a:tblGrid>
              <a:tr h="5794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Architecture</a:t>
                      </a:r>
                      <a:endParaRPr lang="zh-TW" altLang="en-US" sz="1600" b="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Hierarchical</a:t>
                      </a:r>
                      <a:endParaRPr lang="zh-TW" altLang="en-US" sz="1600" b="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SDF</a:t>
                      </a:r>
                      <a:endParaRPr lang="zh-TW" altLang="en-US" sz="1600" b="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MDC</a:t>
                      </a:r>
                      <a:endParaRPr lang="zh-TW" altLang="en-US" sz="1600" b="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562135"/>
                  </a:ext>
                </a:extLst>
              </a:tr>
              <a:tr h="5794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Butterflies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zh-TW" sz="1600" b="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1024</a:t>
                      </a:r>
                      <a:endParaRPr lang="en-US" altLang="zh-TW" sz="1600" b="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zh-TW" sz="1600" b="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TW" sz="1600" b="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624771"/>
                  </a:ext>
                </a:extLst>
              </a:tr>
              <a:tr h="5794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Multipliers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zh-TW" sz="16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1024</a:t>
                      </a:r>
                      <a:endParaRPr lang="zh-TW" altLang="en-US" sz="16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6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zh-TW" sz="16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6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6524315"/>
                  </a:ext>
                </a:extLst>
              </a:tr>
              <a:tr h="5794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Modular Reduction</a:t>
                      </a:r>
                      <a:endParaRPr lang="zh-TW" altLang="en-US" sz="16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zh-TW" sz="16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3072</a:t>
                      </a:r>
                      <a:endParaRPr lang="zh-TW" altLang="en-US" sz="16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24</a:t>
                      </a:r>
                      <a:endParaRPr lang="zh-TW" altLang="en-US" sz="16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zh-TW" sz="16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24</a:t>
                      </a:r>
                      <a:endParaRPr lang="zh-TW" altLang="en-US" sz="16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446390"/>
                  </a:ext>
                </a:extLst>
              </a:tr>
              <a:tr h="5794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Delays</a:t>
                      </a:r>
                      <a:endParaRPr lang="zh-TW" altLang="en-US" sz="16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altLang="en-US" sz="16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altLang="en-US" sz="16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127</a:t>
                      </a:r>
                      <a:endParaRPr lang="zh-TW" altLang="en-US" sz="16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651820"/>
                  </a:ext>
                </a:extLst>
              </a:tr>
              <a:tr h="5794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Throughput</a:t>
                      </a:r>
                      <a:endParaRPr lang="zh-TW" altLang="en-US" sz="16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256</a:t>
                      </a:r>
                      <a:endParaRPr lang="zh-TW" altLang="en-US" sz="16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6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16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891776"/>
                  </a:ext>
                </a:extLst>
              </a:tr>
              <a:tr h="5794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Utilization	</a:t>
                      </a:r>
                      <a:endParaRPr lang="zh-TW" altLang="en-US" sz="16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100%</a:t>
                      </a:r>
                      <a:endParaRPr lang="zh-TW" altLang="en-US" sz="16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50%</a:t>
                      </a:r>
                      <a:endParaRPr lang="zh-TW" altLang="en-US" sz="16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347168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EF97E313-3E82-40B1-AF1F-ABDA06AF7A2F}"/>
              </a:ext>
            </a:extLst>
          </p:cNvPr>
          <p:cNvSpPr/>
          <p:nvPr/>
        </p:nvSpPr>
        <p:spPr>
          <a:xfrm>
            <a:off x="8276598" y="1398841"/>
            <a:ext cx="2404997" cy="4055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637B60-0ADF-FB0E-09E3-770873CB21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595" y="103884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79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15254" y="2942149"/>
            <a:ext cx="793751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其他作品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04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18C291A-CF99-6F80-C969-3BB552B18763}"/>
              </a:ext>
            </a:extLst>
          </p:cNvPr>
          <p:cNvGrpSpPr/>
          <p:nvPr/>
        </p:nvGrpSpPr>
        <p:grpSpPr>
          <a:xfrm>
            <a:off x="0" y="-702009"/>
            <a:ext cx="5766460" cy="8704088"/>
            <a:chOff x="0" y="-702009"/>
            <a:chExt cx="5766460" cy="8704088"/>
          </a:xfrm>
        </p:grpSpPr>
        <p:pic>
          <p:nvPicPr>
            <p:cNvPr id="14" name="图片 4">
              <a:extLst>
                <a:ext uri="{FF2B5EF4-FFF2-40B4-BE49-F238E27FC236}">
                  <a16:creationId xmlns:a16="http://schemas.microsoft.com/office/drawing/2014/main" id="{A3C38947-1CF3-6A0A-3D83-1687AEA89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702009"/>
              <a:ext cx="5766460" cy="8704088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EDA0C9F9-0FE5-7855-477A-34ADD2A1B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740" y="3231715"/>
              <a:ext cx="2046640" cy="2272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6960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6314474" cy="400110"/>
            <a:chOff x="568442" y="319364"/>
            <a:chExt cx="631447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621695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Implement FFT based on CORDIC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D3C64B-4AAC-41CA-A584-DF1ECD386F95}"/>
              </a:ext>
            </a:extLst>
          </p:cNvPr>
          <p:cNvSpPr txBox="1"/>
          <p:nvPr/>
        </p:nvSpPr>
        <p:spPr>
          <a:xfrm>
            <a:off x="852848" y="719475"/>
            <a:ext cx="11060979" cy="307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Fast Fourier Transform to implement and accelerate Discrete Fourier Transform.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rotation factor of DFT into a butterfly architecture.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CORDIC to perform trigonometric function operations and obtain rotation factors.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an 8-point FFT through the radix-2 butterfly architecture.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2EC6F72-E27F-2313-F107-F43A5AE72C9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31" y="3429000"/>
            <a:ext cx="2776641" cy="2631423"/>
          </a:xfrm>
          <a:prstGeom prst="rect">
            <a:avLst/>
          </a:prstGeom>
          <a:noFill/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3EBB501-10B4-09A2-D4FE-E9E2E019E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917" y="3205580"/>
            <a:ext cx="4250212" cy="344503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3A7F359-2E6F-6FCD-3CB4-90F2175B6ED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964" y="3955727"/>
            <a:ext cx="2948085" cy="129742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文本框 23">
            <a:extLst>
              <a:ext uri="{FF2B5EF4-FFF2-40B4-BE49-F238E27FC236}">
                <a16:creationId xmlns:a16="http://schemas.microsoft.com/office/drawing/2014/main" id="{496A0441-B263-492C-00CB-4B7099EA47BE}"/>
              </a:ext>
            </a:extLst>
          </p:cNvPr>
          <p:cNvSpPr txBox="1"/>
          <p:nvPr/>
        </p:nvSpPr>
        <p:spPr>
          <a:xfrm>
            <a:off x="4464828" y="5104583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Butterfly unit</a:t>
            </a:r>
            <a:endParaRPr lang="zh-CN" altLang="en-US" sz="1600" dirty="0">
              <a:solidFill>
                <a:schemeClr val="bg2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427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5734641" cy="400110"/>
            <a:chOff x="568442" y="319364"/>
            <a:chExt cx="5197786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5100270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Implement FFT based on CORDIC – Block Diagram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581E745-BE20-4BC2-A4D1-4124AFEC8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40" y="1426901"/>
            <a:ext cx="900511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0100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612D-DCC8-20D5-932B-6885AEDC4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69120C20-11AC-177F-36BD-FF94C7AA8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347CA6A-0964-FE87-56ED-DDA95E6898BD}"/>
              </a:ext>
            </a:extLst>
          </p:cNvPr>
          <p:cNvGrpSpPr/>
          <p:nvPr/>
        </p:nvGrpSpPr>
        <p:grpSpPr>
          <a:xfrm>
            <a:off x="568443" y="319365"/>
            <a:ext cx="4852536" cy="400110"/>
            <a:chOff x="568442" y="319364"/>
            <a:chExt cx="4852536" cy="400111"/>
          </a:xfrm>
        </p:grpSpPr>
        <p:sp>
          <p:nvSpPr>
            <p:cNvPr id="55" name="文本框 23">
              <a:extLst>
                <a:ext uri="{FF2B5EF4-FFF2-40B4-BE49-F238E27FC236}">
                  <a16:creationId xmlns:a16="http://schemas.microsoft.com/office/drawing/2014/main" id="{F9F06747-D887-E8C7-848F-19DB56A125BE}"/>
                </a:ext>
              </a:extLst>
            </p:cNvPr>
            <p:cNvSpPr txBox="1"/>
            <p:nvPr/>
          </p:nvSpPr>
          <p:spPr>
            <a:xfrm>
              <a:off x="665958" y="319364"/>
              <a:ext cx="4755020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Implement FFT based on CORDIC 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 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Result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5C8D7448-2A08-69FF-4270-49C5362F4348}"/>
                </a:ext>
              </a:extLst>
            </p:cNvPr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E99E9A9B-F65E-A605-CA69-50B5154CF711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D9D58663-DA81-845A-5619-9A1AD2F300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02748" y="948813"/>
              <a:ext cx="8206207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17274">
                      <a:extLst>
                        <a:ext uri="{9D8B030D-6E8A-4147-A177-3AD203B41FA5}">
                          <a16:colId xmlns:a16="http://schemas.microsoft.com/office/drawing/2014/main" val="3390500385"/>
                        </a:ext>
                      </a:extLst>
                    </a:gridCol>
                    <a:gridCol w="4488933">
                      <a:extLst>
                        <a:ext uri="{9D8B030D-6E8A-4147-A177-3AD203B41FA5}">
                          <a16:colId xmlns:a16="http://schemas.microsoft.com/office/drawing/2014/main" val="424550947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Process</a:t>
                          </a:r>
                          <a:endParaRPr lang="zh-TW" altLang="en-US" sz="1600" b="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TSMC 0.18um</a:t>
                          </a:r>
                          <a:endParaRPr lang="zh-TW" altLang="en-US" sz="1600" b="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4056213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Package</a:t>
                          </a:r>
                          <a:endParaRPr lang="zh-TW" altLang="en-US" sz="1600" b="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SB48</a:t>
                          </a:r>
                          <a:endParaRPr lang="zh-TW" altLang="en-US" sz="1600" b="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7386293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Testing results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Pass</a:t>
                          </a:r>
                          <a:endParaRPr lang="zh-TW" altLang="en-US" sz="16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652431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Frequency</a:t>
                          </a:r>
                          <a:endParaRPr lang="zh-TW" altLang="en-US" sz="16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60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𝑀𝐻𝑧</m:t>
                              </m:r>
                            </m:oMath>
                          </a14:m>
                          <a:endParaRPr lang="zh-TW" altLang="en-US" sz="16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344639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Power</a:t>
                          </a:r>
                          <a:endParaRPr lang="zh-TW" altLang="en-US" sz="16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11.8062 </a:t>
                          </a:r>
                          <a:r>
                            <a:rPr lang="zh-TW" altLang="en-US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𝑚𝑊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0065182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Area</a:t>
                          </a:r>
                          <a:endParaRPr lang="zh-TW" altLang="en-US" sz="16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1.075 x 1.074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sz="160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n-US" altLang="zh-TW" sz="16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zh-TW" altLang="en-US" sz="16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8432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D9D58663-DA81-845A-5619-9A1AD2F300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02748" y="948813"/>
              <a:ext cx="8206207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17274">
                      <a:extLst>
                        <a:ext uri="{9D8B030D-6E8A-4147-A177-3AD203B41FA5}">
                          <a16:colId xmlns:a16="http://schemas.microsoft.com/office/drawing/2014/main" val="3390500385"/>
                        </a:ext>
                      </a:extLst>
                    </a:gridCol>
                    <a:gridCol w="4488933">
                      <a:extLst>
                        <a:ext uri="{9D8B030D-6E8A-4147-A177-3AD203B41FA5}">
                          <a16:colId xmlns:a16="http://schemas.microsoft.com/office/drawing/2014/main" val="424550947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Process</a:t>
                          </a:r>
                          <a:endParaRPr lang="zh-TW" altLang="en-US" sz="1600" b="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TSMC 0.18um</a:t>
                          </a:r>
                          <a:endParaRPr lang="zh-TW" altLang="en-US" sz="1600" b="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4056213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Package</a:t>
                          </a:r>
                          <a:endParaRPr lang="zh-TW" altLang="en-US" sz="1600" b="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SB48</a:t>
                          </a:r>
                          <a:endParaRPr lang="zh-TW" altLang="en-US" sz="1600" b="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7386293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Testing results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Pass</a:t>
                          </a:r>
                          <a:endParaRPr lang="zh-TW" altLang="en-US" sz="16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652431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Frequency</a:t>
                          </a:r>
                          <a:endParaRPr lang="zh-TW" altLang="en-US" sz="16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904" t="-301695" r="-136" b="-2186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344639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Power</a:t>
                          </a:r>
                          <a:endParaRPr lang="zh-TW" altLang="en-US" sz="16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11.8062 </a:t>
                          </a:r>
                          <a:r>
                            <a:rPr lang="zh-TW" altLang="en-US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𝑚𝑊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0065182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Area</a:t>
                          </a:r>
                          <a:endParaRPr lang="zh-TW" altLang="en-US" sz="16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904" t="-501695" r="-136" b="-186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843243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FD32EB92-613D-5652-53FF-D70C4BD14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49" y="3290089"/>
            <a:ext cx="3189341" cy="3107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shmoo">
            <a:extLst>
              <a:ext uri="{FF2B5EF4-FFF2-40B4-BE49-F238E27FC236}">
                <a16:creationId xmlns:a16="http://schemas.microsoft.com/office/drawing/2014/main" id="{52CCD5DF-AA66-E6EC-83FF-3D195A790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2"/>
          <a:stretch/>
        </p:blipFill>
        <p:spPr bwMode="auto">
          <a:xfrm>
            <a:off x="5109743" y="3290089"/>
            <a:ext cx="4799213" cy="3248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006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23"/>
          <p:cNvSpPr txBox="1"/>
          <p:nvPr/>
        </p:nvSpPr>
        <p:spPr>
          <a:xfrm>
            <a:off x="825856" y="319365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SoC </a:t>
            </a:r>
            <a:r>
              <a:rPr lang="zh-TW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期末專題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2A9295-4318-4561-8245-26DB53520B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7" t="7260" r="13481" b="8888"/>
          <a:stretch/>
        </p:blipFill>
        <p:spPr>
          <a:xfrm>
            <a:off x="6419644" y="2372163"/>
            <a:ext cx="4855915" cy="430117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D610FAB-2BDF-481D-960A-5C423D1A3933}"/>
              </a:ext>
            </a:extLst>
          </p:cNvPr>
          <p:cNvSpPr/>
          <p:nvPr/>
        </p:nvSpPr>
        <p:spPr>
          <a:xfrm>
            <a:off x="9829252" y="4602739"/>
            <a:ext cx="1273824" cy="1982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8FCFBBD-60C2-85F7-F078-EFB29BDBC3E8}"/>
              </a:ext>
            </a:extLst>
          </p:cNvPr>
          <p:cNvSpPr txBox="1"/>
          <p:nvPr/>
        </p:nvSpPr>
        <p:spPr>
          <a:xfrm>
            <a:off x="604703" y="673612"/>
            <a:ext cx="5330499" cy="6101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Caravel SoC using Xilinx PYNQ-Z2 FPGA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accelerator for finite impulse response(64), matrix multiplication (4 x 4), and quicksort (11) has been designed and integrated into the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SoC.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accelerator uses the AXI-4 interface for data transfer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baud rate for the UART has been changed from 9600 to 115200.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type of memory is BRAM with prefetch controller.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9DAAE04-0EDC-57FC-EF80-EC2A99AAE8EF}"/>
              </a:ext>
            </a:extLst>
          </p:cNvPr>
          <p:cNvSpPr txBox="1"/>
          <p:nvPr/>
        </p:nvSpPr>
        <p:spPr>
          <a:xfrm>
            <a:off x="6539905" y="683301"/>
            <a:ext cx="6118260" cy="1669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Contributions: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FIR, MM, and QS accelerators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Testbench design and verification</a:t>
            </a: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0F446A37-1E9C-7B37-C8CF-49781F6CB6A5}"/>
              </a:ext>
            </a:extLst>
          </p:cNvPr>
          <p:cNvSpPr/>
          <p:nvPr/>
        </p:nvSpPr>
        <p:spPr>
          <a:xfrm rot="16200000" flipH="1" flipV="1">
            <a:off x="492509" y="454912"/>
            <a:ext cx="304322" cy="152455"/>
          </a:xfrm>
          <a:prstGeom prst="triangle">
            <a:avLst/>
          </a:prstGeom>
          <a:solidFill>
            <a:schemeClr val="tx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微软雅黑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0262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210869" cy="400110"/>
            <a:chOff x="568442" y="319364"/>
            <a:chExt cx="3210869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113353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+mn-ea"/>
                </a:rPr>
                <a:t>16-bit RISC Implementation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6BE913-0AF9-4301-8BD1-A97D8CA78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28" y="912163"/>
            <a:ext cx="6152799" cy="5400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644B1BB-93A2-F96B-B2D7-31B43554E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175" y="1921260"/>
            <a:ext cx="3761984" cy="364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78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210869" cy="400110"/>
            <a:chOff x="568442" y="319364"/>
            <a:chExt cx="3210869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113353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+mn-ea"/>
                </a:rPr>
                <a:t>16-bit RISC Implementation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33CEF9F-9F2A-447F-9C1D-62A50DC97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3"/>
          <a:stretch/>
        </p:blipFill>
        <p:spPr bwMode="auto">
          <a:xfrm>
            <a:off x="696000" y="1021718"/>
            <a:ext cx="10800000" cy="54978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7620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-56452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308104" cy="400110"/>
            <a:chOff x="568442" y="319364"/>
            <a:chExt cx="13081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2105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個人簡介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0BC817D-F32B-FCDB-EF91-70C4C3776966}"/>
              </a:ext>
            </a:extLst>
          </p:cNvPr>
          <p:cNvSpPr txBox="1"/>
          <p:nvPr/>
        </p:nvSpPr>
        <p:spPr>
          <a:xfrm>
            <a:off x="3317586" y="763164"/>
            <a:ext cx="8874414" cy="5576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姓        名：蘇柏丞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生        日：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2001/07/13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信        箱：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3"/>
              </a:rPr>
              <a:t>fossum2523@gmail.com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電        話：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0981-933-963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學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歷：臺灣科技大學電子工程學系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指導教授：林銘波教授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實  驗  室：數位積體電路實驗室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經        歷：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碩士班榮獲電子所碩士優秀獎學金</a:t>
            </a:r>
            <a:endParaRPr lang="en-US" altLang="zh-TW" sz="20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第十七屆數位訊號處理創思設計競賽 入圍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相關課程：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NTU	     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系統晶片設計實驗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(A+)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、高等數位訊號處理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(A+) </a:t>
            </a:r>
            <a:b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	      NTUST 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FPGA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系統設計實務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(A+)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、超大型積體電路設計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(A+)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高等計算機演算法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(A-) 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、超大型積體電路測試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修習中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57AE4E-87CE-4782-AAFD-D78B98D2B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02" y="921652"/>
            <a:ext cx="2431742" cy="364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469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659081" y="-872837"/>
            <a:ext cx="8738755" cy="8603673"/>
            <a:chOff x="1659081" y="-872837"/>
            <a:chExt cx="8738755" cy="8603673"/>
          </a:xfrm>
        </p:grpSpPr>
        <p:sp>
          <p:nvSpPr>
            <p:cNvPr id="4" name="椭圆 3"/>
            <p:cNvSpPr/>
            <p:nvPr/>
          </p:nvSpPr>
          <p:spPr>
            <a:xfrm>
              <a:off x="2185669" y="-324131"/>
              <a:ext cx="7820660" cy="750626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794163" y="-872837"/>
              <a:ext cx="8603673" cy="8603673"/>
            </a:xfrm>
            <a:prstGeom prst="ellipse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659081" y="1713219"/>
              <a:ext cx="578692" cy="1424836"/>
              <a:chOff x="1659081" y="1713219"/>
              <a:chExt cx="578692" cy="142483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1659081" y="2207428"/>
                <a:ext cx="436418" cy="436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659081" y="2836170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935888" y="1713219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9537137" y="4516762"/>
              <a:ext cx="839038" cy="1362308"/>
              <a:chOff x="9537137" y="4516762"/>
              <a:chExt cx="839038" cy="1362308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9724442" y="4979707"/>
                <a:ext cx="436418" cy="436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flipH="1">
                <a:off x="9537137" y="5577185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flipH="1">
                <a:off x="10074290" y="4516762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" name="矩形 22"/>
          <p:cNvSpPr/>
          <p:nvPr/>
        </p:nvSpPr>
        <p:spPr>
          <a:xfrm>
            <a:off x="3885297" y="4005263"/>
            <a:ext cx="44214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Thank you for your attention.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8C59FE2-D937-410B-85AA-96AA917379D0}"/>
              </a:ext>
            </a:extLst>
          </p:cNvPr>
          <p:cNvSpPr txBox="1"/>
          <p:nvPr/>
        </p:nvSpPr>
        <p:spPr>
          <a:xfrm>
            <a:off x="1416048" y="2951651"/>
            <a:ext cx="9359900" cy="8925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5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感謝聆聽</a:t>
            </a:r>
            <a:endParaRPr lang="zh-CN" altLang="en-US" sz="5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442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40F3C-062F-6A87-239F-9EC3CBBAD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152F35F6-316B-F70B-09A4-0E9100A9ED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303ACBE-0A67-F8AB-B18F-44777863C948}"/>
              </a:ext>
            </a:extLst>
          </p:cNvPr>
          <p:cNvGrpSpPr/>
          <p:nvPr/>
        </p:nvGrpSpPr>
        <p:grpSpPr>
          <a:xfrm>
            <a:off x="568443" y="319365"/>
            <a:ext cx="1308104" cy="400110"/>
            <a:chOff x="568442" y="319364"/>
            <a:chExt cx="1308104" cy="400111"/>
          </a:xfrm>
        </p:grpSpPr>
        <p:sp>
          <p:nvSpPr>
            <p:cNvPr id="55" name="文本框 23">
              <a:extLst>
                <a:ext uri="{FF2B5EF4-FFF2-40B4-BE49-F238E27FC236}">
                  <a16:creationId xmlns:a16="http://schemas.microsoft.com/office/drawing/2014/main" id="{E0914104-2AFD-BA63-6D65-B64E5F1B1F98}"/>
                </a:ext>
              </a:extLst>
            </p:cNvPr>
            <p:cNvSpPr txBox="1"/>
            <p:nvPr/>
          </p:nvSpPr>
          <p:spPr>
            <a:xfrm>
              <a:off x="665958" y="319364"/>
              <a:ext cx="12105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相關專題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75E4DC40-174D-6326-0919-600683FC0AA9}"/>
                </a:ext>
              </a:extLst>
            </p:cNvPr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8166B6DA-14B7-D379-00DB-6F04EC5ACD58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C99D1D-4D0D-72DE-F6E9-0DE43E659339}"/>
              </a:ext>
            </a:extLst>
          </p:cNvPr>
          <p:cNvSpPr txBox="1"/>
          <p:nvPr/>
        </p:nvSpPr>
        <p:spPr>
          <a:xfrm>
            <a:off x="1147024" y="778896"/>
            <a:ext cx="10472627" cy="492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碩士：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碩士論文 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設計與實現一個相容於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AXI-4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介面的後量子密碼學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ML-DSA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之硬體加速器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IP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T18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晶片下線 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設計與實現同步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AES-128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加密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IP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SoC 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期末專題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16-bit RISC CPU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大學：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T18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晶片下線 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設計與實現以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CORDIC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為基礎之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FFT IP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利用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ECG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完成具身分辨識之血壓計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413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308104" cy="400110"/>
            <a:chOff x="568442" y="319364"/>
            <a:chExt cx="13081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2105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專業技能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13">
            <a:extLst>
              <a:ext uri="{FF2B5EF4-FFF2-40B4-BE49-F238E27FC236}">
                <a16:creationId xmlns:a16="http://schemas.microsoft.com/office/drawing/2014/main" id="{9D96D72A-15C2-2F86-8C91-5CC0043B7635}"/>
              </a:ext>
            </a:extLst>
          </p:cNvPr>
          <p:cNvSpPr>
            <a:spLocks/>
          </p:cNvSpPr>
          <p:nvPr/>
        </p:nvSpPr>
        <p:spPr bwMode="auto">
          <a:xfrm>
            <a:off x="1277658" y="1734885"/>
            <a:ext cx="2520000" cy="612000"/>
          </a:xfrm>
          <a:prstGeom prst="borderCallout3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zh-CN" altLang="en-US" sz="2000" b="1" i="0" u="none" strike="noStrike" kern="0" cap="none" spc="60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程式語言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A6F3078-D806-B7CC-BE7D-3D20C83D5955}"/>
              </a:ext>
            </a:extLst>
          </p:cNvPr>
          <p:cNvSpPr txBox="1"/>
          <p:nvPr/>
        </p:nvSpPr>
        <p:spPr>
          <a:xfrm>
            <a:off x="1279563" y="2395096"/>
            <a:ext cx="3127432" cy="1883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Verilog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Python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Assembly Language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12FE4B8-8E15-A4DA-9FDD-EC6E1A9901CD}"/>
              </a:ext>
            </a:extLst>
          </p:cNvPr>
          <p:cNvSpPr txBox="1"/>
          <p:nvPr/>
        </p:nvSpPr>
        <p:spPr>
          <a:xfrm>
            <a:off x="4715190" y="2391969"/>
            <a:ext cx="2518094" cy="2806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Design Compiler</a:t>
            </a: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IC Compiler</a:t>
            </a: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Vivado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VCS</a:t>
            </a: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Verdi</a:t>
            </a: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NC-Verilog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81B1807-473E-7BAC-A9CF-24C41DCCD305}"/>
              </a:ext>
            </a:extLst>
          </p:cNvPr>
          <p:cNvSpPr txBox="1"/>
          <p:nvPr/>
        </p:nvSpPr>
        <p:spPr>
          <a:xfrm>
            <a:off x="8258396" y="2394684"/>
            <a:ext cx="251809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TOEIC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675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34DBFDB9-0DFF-78D9-D3F4-FD5EBA6B9C3D}"/>
              </a:ext>
            </a:extLst>
          </p:cNvPr>
          <p:cNvSpPr>
            <a:spLocks/>
          </p:cNvSpPr>
          <p:nvPr/>
        </p:nvSpPr>
        <p:spPr bwMode="auto">
          <a:xfrm>
            <a:off x="4768979" y="1734885"/>
            <a:ext cx="2520000" cy="612000"/>
          </a:xfrm>
          <a:prstGeom prst="borderCallout3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TW" altLang="en-US" sz="2000" b="1" kern="0" spc="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使用工具</a:t>
            </a:r>
            <a:endParaRPr kumimoji="0" lang="zh-CN" altLang="en-US" sz="2000" b="1" i="0" u="none" strike="noStrike" kern="0" cap="none" spc="60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22B80DFD-90FA-8003-35FD-69DD688DC6BF}"/>
              </a:ext>
            </a:extLst>
          </p:cNvPr>
          <p:cNvSpPr>
            <a:spLocks/>
          </p:cNvSpPr>
          <p:nvPr/>
        </p:nvSpPr>
        <p:spPr bwMode="auto">
          <a:xfrm>
            <a:off x="8258396" y="1734885"/>
            <a:ext cx="2520000" cy="612000"/>
          </a:xfrm>
          <a:prstGeom prst="borderCallout3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TW" altLang="en-US" sz="2000" b="1" kern="0" spc="600" noProof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英文能力</a:t>
            </a:r>
            <a:endParaRPr kumimoji="0" lang="zh-CN" altLang="en-US" sz="2000" b="1" i="0" u="none" strike="noStrike" kern="0" cap="none" spc="60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634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795143" cy="400110"/>
            <a:chOff x="568442" y="319364"/>
            <a:chExt cx="795143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69762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證書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9DB0DE9-7663-3DBF-0950-113F0EC81321}"/>
              </a:ext>
            </a:extLst>
          </p:cNvPr>
          <p:cNvSpPr txBox="1"/>
          <p:nvPr/>
        </p:nvSpPr>
        <p:spPr>
          <a:xfrm>
            <a:off x="941773" y="2469891"/>
            <a:ext cx="9407077" cy="959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TSRI Cell-Based IC Physical Design and Verification with IC Compiler ( 21 hours )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TSRI Logic Synthesis with Design Compiler ( 21 hours 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A6C46FE-AC3F-F202-64BF-524A719DCF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3" t="7413" r="7351" b="7007"/>
          <a:stretch/>
        </p:blipFill>
        <p:spPr>
          <a:xfrm>
            <a:off x="6438900" y="3909392"/>
            <a:ext cx="1771650" cy="24955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F094C14-BB82-9578-3BE2-3BA4AFC000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 t="8952" r="8414" b="6990"/>
          <a:stretch/>
        </p:blipFill>
        <p:spPr>
          <a:xfrm>
            <a:off x="4023780" y="3912980"/>
            <a:ext cx="1771650" cy="249555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7EE67FD-134A-43DB-ADCA-25E34B3B4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000" y="1023968"/>
            <a:ext cx="5400000" cy="118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58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16143" y="2987620"/>
            <a:ext cx="735348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教育性晶片下線經驗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02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60A4EC22-D62E-0506-7A12-CC20A55BD9D9}"/>
              </a:ext>
            </a:extLst>
          </p:cNvPr>
          <p:cNvGrpSpPr/>
          <p:nvPr/>
        </p:nvGrpSpPr>
        <p:grpSpPr>
          <a:xfrm>
            <a:off x="0" y="-702009"/>
            <a:ext cx="5766460" cy="8704088"/>
            <a:chOff x="0" y="-702009"/>
            <a:chExt cx="5766460" cy="8704088"/>
          </a:xfrm>
        </p:grpSpPr>
        <p:pic>
          <p:nvPicPr>
            <p:cNvPr id="11" name="图片 4">
              <a:extLst>
                <a:ext uri="{FF2B5EF4-FFF2-40B4-BE49-F238E27FC236}">
                  <a16:creationId xmlns:a16="http://schemas.microsoft.com/office/drawing/2014/main" id="{2A7E0D20-1BA8-A45D-3740-63684B78D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702009"/>
              <a:ext cx="5766460" cy="8704088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80EADF02-8DF7-9AAC-78BC-0076E56B0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740" y="3231715"/>
              <a:ext cx="2046640" cy="2272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699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773522" cy="400110"/>
            <a:chOff x="568442" y="319364"/>
            <a:chExt cx="3773522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676006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設計與實現同步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AES-128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加密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IP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AD2848-DF07-4C75-8A66-5A26003C46E9}"/>
              </a:ext>
            </a:extLst>
          </p:cNvPr>
          <p:cNvSpPr txBox="1"/>
          <p:nvPr/>
        </p:nvSpPr>
        <p:spPr>
          <a:xfrm>
            <a:off x="805900" y="1270129"/>
            <a:ext cx="11060979" cy="111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Symmetric encryption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 are relatively less complicated, lower hardware costs, and faster speed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9951629-39CE-42C1-BE73-FC1EB459B12D}"/>
              </a:ext>
            </a:extLst>
          </p:cNvPr>
          <p:cNvGrpSpPr/>
          <p:nvPr/>
        </p:nvGrpSpPr>
        <p:grpSpPr>
          <a:xfrm>
            <a:off x="2417680" y="3555267"/>
            <a:ext cx="861060" cy="996223"/>
            <a:chOff x="1281493" y="4149188"/>
            <a:chExt cx="861060" cy="99622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A870EF3-E36B-42EF-AB58-DE4B24837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579" y="4149188"/>
              <a:ext cx="720000" cy="72000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DAFB065-63B1-4BF6-9418-0FE3BB0DA983}"/>
                </a:ext>
              </a:extLst>
            </p:cNvPr>
            <p:cNvSpPr txBox="1"/>
            <p:nvPr/>
          </p:nvSpPr>
          <p:spPr>
            <a:xfrm>
              <a:off x="1281493" y="4868412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sender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9D0C3C9-6657-4C39-843B-B5F0203973F7}"/>
              </a:ext>
            </a:extLst>
          </p:cNvPr>
          <p:cNvGrpSpPr/>
          <p:nvPr/>
        </p:nvGrpSpPr>
        <p:grpSpPr>
          <a:xfrm>
            <a:off x="8213935" y="3734753"/>
            <a:ext cx="861060" cy="818751"/>
            <a:chOff x="7077746" y="4328674"/>
            <a:chExt cx="861060" cy="818751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73C3E35-E2EC-4DB5-90BF-69FA492CE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276" y="4328674"/>
              <a:ext cx="540000" cy="540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993B44A-91E8-47DC-8438-1879B67049FA}"/>
                </a:ext>
              </a:extLst>
            </p:cNvPr>
            <p:cNvSpPr txBox="1"/>
            <p:nvPr/>
          </p:nvSpPr>
          <p:spPr>
            <a:xfrm>
              <a:off x="7077746" y="4870426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plaintext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B7EF826-1ECB-4CC3-AE51-1946B1B674DC}"/>
              </a:ext>
            </a:extLst>
          </p:cNvPr>
          <p:cNvGrpSpPr/>
          <p:nvPr/>
        </p:nvGrpSpPr>
        <p:grpSpPr>
          <a:xfrm>
            <a:off x="8917069" y="3554753"/>
            <a:ext cx="861060" cy="996223"/>
            <a:chOff x="1281493" y="4149188"/>
            <a:chExt cx="861060" cy="996223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B895111C-4A54-4881-82D9-1ED78AC21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579" y="4149188"/>
              <a:ext cx="720000" cy="720000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8FF75F91-FD30-4AA7-91F7-4BE35A26D5A3}"/>
                </a:ext>
              </a:extLst>
            </p:cNvPr>
            <p:cNvSpPr txBox="1"/>
            <p:nvPr/>
          </p:nvSpPr>
          <p:spPr>
            <a:xfrm>
              <a:off x="1281493" y="4868412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recipient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60E5BB0-19A4-4A47-979D-2717D32FA5C2}"/>
              </a:ext>
            </a:extLst>
          </p:cNvPr>
          <p:cNvGrpSpPr/>
          <p:nvPr/>
        </p:nvGrpSpPr>
        <p:grpSpPr>
          <a:xfrm>
            <a:off x="3120814" y="3734753"/>
            <a:ext cx="861060" cy="818751"/>
            <a:chOff x="7077746" y="4328674"/>
            <a:chExt cx="861060" cy="818751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C017FC4-7526-40E4-9135-C487B0D3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276" y="4328674"/>
              <a:ext cx="540000" cy="540000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FDB2F61-5CA8-4756-9003-147CD8AAB78D}"/>
                </a:ext>
              </a:extLst>
            </p:cNvPr>
            <p:cNvSpPr txBox="1"/>
            <p:nvPr/>
          </p:nvSpPr>
          <p:spPr>
            <a:xfrm>
              <a:off x="7077746" y="4870426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plaintext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55871AB3-E18E-4E24-BF17-D274264F27B4}"/>
              </a:ext>
            </a:extLst>
          </p:cNvPr>
          <p:cNvGrpSpPr/>
          <p:nvPr/>
        </p:nvGrpSpPr>
        <p:grpSpPr>
          <a:xfrm>
            <a:off x="3965760" y="3823442"/>
            <a:ext cx="861060" cy="634375"/>
            <a:chOff x="5561337" y="4418674"/>
            <a:chExt cx="861060" cy="634375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CB4E0945-996D-40DF-9048-6D213EC23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867" y="4418674"/>
              <a:ext cx="360000" cy="360000"/>
            </a:xfrm>
            <a:prstGeom prst="rect">
              <a:avLst/>
            </a:prstGeom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B2C026E-18A6-43B9-8479-8B7E41035E0B}"/>
                </a:ext>
              </a:extLst>
            </p:cNvPr>
            <p:cNvSpPr txBox="1"/>
            <p:nvPr/>
          </p:nvSpPr>
          <p:spPr>
            <a:xfrm>
              <a:off x="5561337" y="4776050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Encrypt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1A9343C-0AC3-42B1-9BA2-7DAF72685030}"/>
              </a:ext>
            </a:extLst>
          </p:cNvPr>
          <p:cNvGrpSpPr/>
          <p:nvPr/>
        </p:nvGrpSpPr>
        <p:grpSpPr>
          <a:xfrm>
            <a:off x="7352875" y="3824753"/>
            <a:ext cx="861060" cy="634376"/>
            <a:chOff x="6467170" y="4418674"/>
            <a:chExt cx="861060" cy="634376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39A95CC-2750-4116-A62A-CE480017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4344" y="4418674"/>
              <a:ext cx="360000" cy="360000"/>
            </a:xfrm>
            <a:prstGeom prst="rect">
              <a:avLst/>
            </a:prstGeom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ED2070D1-5F5A-43F6-8F79-976D6EE7974D}"/>
                </a:ext>
              </a:extLst>
            </p:cNvPr>
            <p:cNvSpPr txBox="1"/>
            <p:nvPr/>
          </p:nvSpPr>
          <p:spPr>
            <a:xfrm>
              <a:off x="6467170" y="4776051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Decrypt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F26E483-B81A-4F39-96F1-6D887ADF6A94}"/>
              </a:ext>
            </a:extLst>
          </p:cNvPr>
          <p:cNvCxnSpPr>
            <a:cxnSpLocks/>
          </p:cNvCxnSpPr>
          <p:nvPr/>
        </p:nvCxnSpPr>
        <p:spPr>
          <a:xfrm>
            <a:off x="8033212" y="4021894"/>
            <a:ext cx="28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1C0BB9E6-A738-4768-A600-3C1842CD9C04}"/>
              </a:ext>
            </a:extLst>
          </p:cNvPr>
          <p:cNvCxnSpPr>
            <a:cxnSpLocks/>
          </p:cNvCxnSpPr>
          <p:nvPr/>
        </p:nvCxnSpPr>
        <p:spPr>
          <a:xfrm>
            <a:off x="3857162" y="4022529"/>
            <a:ext cx="28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68DE1E10-05DB-4CDC-8B3C-BE0F6DA877EB}"/>
              </a:ext>
            </a:extLst>
          </p:cNvPr>
          <p:cNvGrpSpPr/>
          <p:nvPr/>
        </p:nvGrpSpPr>
        <p:grpSpPr>
          <a:xfrm>
            <a:off x="4796364" y="3681134"/>
            <a:ext cx="861060" cy="869842"/>
            <a:chOff x="4100657" y="4273363"/>
            <a:chExt cx="861060" cy="869842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D7227D7F-DC0B-4225-8118-F6C031E0B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4295" y="4273363"/>
              <a:ext cx="648000" cy="648000"/>
            </a:xfrm>
            <a:prstGeom prst="rect">
              <a:avLst/>
            </a:prstGeom>
          </p:spPr>
        </p:pic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02FC886D-6773-4F9D-8701-A864EECA7D85}"/>
                </a:ext>
              </a:extLst>
            </p:cNvPr>
            <p:cNvSpPr txBox="1"/>
            <p:nvPr/>
          </p:nvSpPr>
          <p:spPr>
            <a:xfrm>
              <a:off x="4100657" y="4866206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ciphertext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D959CD0-66CC-42A9-B57B-DC376E116174}"/>
              </a:ext>
            </a:extLst>
          </p:cNvPr>
          <p:cNvGrpSpPr/>
          <p:nvPr/>
        </p:nvGrpSpPr>
        <p:grpSpPr>
          <a:xfrm>
            <a:off x="6482826" y="3681134"/>
            <a:ext cx="861060" cy="869842"/>
            <a:chOff x="4100657" y="4273363"/>
            <a:chExt cx="861060" cy="869842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6467FBF-723A-41BB-A2EA-60AF7875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4295" y="4273363"/>
              <a:ext cx="648000" cy="648000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C3E8BBE5-8BD6-48D1-8154-773045584300}"/>
                </a:ext>
              </a:extLst>
            </p:cNvPr>
            <p:cNvSpPr txBox="1"/>
            <p:nvPr/>
          </p:nvSpPr>
          <p:spPr>
            <a:xfrm>
              <a:off x="4100657" y="4866206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ciphertext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896B532-CF55-4F97-8BFD-EDB314100FAD}"/>
              </a:ext>
            </a:extLst>
          </p:cNvPr>
          <p:cNvCxnSpPr>
            <a:cxnSpLocks/>
          </p:cNvCxnSpPr>
          <p:nvPr/>
        </p:nvCxnSpPr>
        <p:spPr>
          <a:xfrm>
            <a:off x="4649325" y="4022529"/>
            <a:ext cx="28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394E65D-EBCD-4F38-9489-6B73FEFB1B4A}"/>
              </a:ext>
            </a:extLst>
          </p:cNvPr>
          <p:cNvCxnSpPr>
            <a:cxnSpLocks/>
          </p:cNvCxnSpPr>
          <p:nvPr/>
        </p:nvCxnSpPr>
        <p:spPr>
          <a:xfrm>
            <a:off x="7241050" y="4021894"/>
            <a:ext cx="28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84470FC-AB69-4314-82BA-36473EF713F1}"/>
              </a:ext>
            </a:extLst>
          </p:cNvPr>
          <p:cNvSpPr txBox="1"/>
          <p:nvPr/>
        </p:nvSpPr>
        <p:spPr>
          <a:xfrm>
            <a:off x="5732744" y="3485726"/>
            <a:ext cx="86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6F81C5D-5C5F-40CB-A024-F603F984F882}"/>
              </a:ext>
            </a:extLst>
          </p:cNvPr>
          <p:cNvCxnSpPr>
            <a:stCxn id="29" idx="3"/>
            <a:endCxn id="33" idx="1"/>
          </p:cNvCxnSpPr>
          <p:nvPr/>
        </p:nvCxnSpPr>
        <p:spPr>
          <a:xfrm>
            <a:off x="5548002" y="4005134"/>
            <a:ext cx="10384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0FF06BF-E4E0-40C3-81A2-932E5B7B2093}"/>
              </a:ext>
            </a:extLst>
          </p:cNvPr>
          <p:cNvSpPr txBox="1"/>
          <p:nvPr/>
        </p:nvSpPr>
        <p:spPr>
          <a:xfrm>
            <a:off x="5500535" y="3998974"/>
            <a:ext cx="1176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A9B04430-A04F-4B42-BCAF-BEC1BF3BC5FB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358168" y="3342618"/>
            <a:ext cx="1421881" cy="48213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A93CA8EE-6B43-44F7-81A7-0C5239C4D46F}"/>
              </a:ext>
            </a:extLst>
          </p:cNvPr>
          <p:cNvCxnSpPr>
            <a:cxnSpLocks/>
            <a:endCxn id="21" idx="0"/>
          </p:cNvCxnSpPr>
          <p:nvPr/>
        </p:nvCxnSpPr>
        <p:spPr>
          <a:xfrm rot="10800000" flipV="1">
            <a:off x="4396290" y="3342618"/>
            <a:ext cx="1421878" cy="48082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41">
            <a:extLst>
              <a:ext uri="{FF2B5EF4-FFF2-40B4-BE49-F238E27FC236}">
                <a16:creationId xmlns:a16="http://schemas.microsoft.com/office/drawing/2014/main" id="{5295DF7A-01CE-45E5-BBCE-9A61809058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07986" y="3126540"/>
            <a:ext cx="360000" cy="360000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80EC6954-A599-4CA3-B8A9-ECC1D8847D5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3466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-0428-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千图网海量PPT模板www.58pic.com">
  <a:themeElements>
    <a:clrScheme name="自定义 306">
      <a:dk1>
        <a:sysClr val="windowText" lastClr="000000"/>
      </a:dk1>
      <a:lt1>
        <a:sysClr val="window" lastClr="FFFFFF"/>
      </a:lt1>
      <a:dk2>
        <a:srgbClr val="3F3F3F"/>
      </a:dk2>
      <a:lt2>
        <a:srgbClr val="262626"/>
      </a:lt2>
      <a:accent1>
        <a:srgbClr val="262626"/>
      </a:accent1>
      <a:accent2>
        <a:srgbClr val="3F3F3F"/>
      </a:accent2>
      <a:accent3>
        <a:srgbClr val="262626"/>
      </a:accent3>
      <a:accent4>
        <a:srgbClr val="3F3F3F"/>
      </a:accent4>
      <a:accent5>
        <a:srgbClr val="262626"/>
      </a:accent5>
      <a:accent6>
        <a:srgbClr val="3F3F3F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8212</TotalTime>
  <Words>2006</Words>
  <Application>Microsoft Office PowerPoint</Application>
  <PresentationFormat>寬螢幕</PresentationFormat>
  <Paragraphs>937</Paragraphs>
  <Slides>40</Slides>
  <Notes>40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50" baseType="lpstr">
      <vt:lpstr>微软雅黑</vt:lpstr>
      <vt:lpstr>汉仪丫丫体简</vt:lpstr>
      <vt:lpstr>微軟正黑體</vt:lpstr>
      <vt:lpstr>Arial</vt:lpstr>
      <vt:lpstr>Calibri</vt:lpstr>
      <vt:lpstr>Cambria Math</vt:lpstr>
      <vt:lpstr>Times New Roman</vt:lpstr>
      <vt:lpstr>Wingdings</vt:lpstr>
      <vt:lpstr>千图网海量PPT模板www.58pic.com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450A 蘇柏丞</cp:lastModifiedBy>
  <cp:revision>180</cp:revision>
  <dcterms:created xsi:type="dcterms:W3CDTF">2015-05-05T08:02:14Z</dcterms:created>
  <dcterms:modified xsi:type="dcterms:W3CDTF">2024-12-06T12:39:14Z</dcterms:modified>
</cp:coreProperties>
</file>